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7"/>
  </p:notesMasterIdLst>
  <p:handoutMasterIdLst>
    <p:handoutMasterId r:id="rId8"/>
  </p:handoutMasterIdLst>
  <p:sldIdLst>
    <p:sldId id="256" r:id="rId5"/>
    <p:sldId id="257" r:id="rId6"/>
  </p:sldIdLst>
  <p:sldSz cx="7556500" cy="106934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CF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4C0344-EAFE-425C-8191-0DEE40116FCB}" v="9" dt="2022-05-18T09:58:45.973"/>
    <p1510:client id="{60DEBC51-6F0C-4646-B8F3-8F450FF36578}" v="8" dt="2022-05-18T02:31:56.79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3180" y="9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C1D99B6-A049-D4EB-E857-5C44DB6BA3D8}"/>
              </a:ext>
            </a:extLst>
          </p:cNvPr>
          <p:cNvSpPr>
            <a:spLocks noGrp="1"/>
          </p:cNvSpPr>
          <p:nvPr>
            <p:ph type="hdr" sz="quarter"/>
          </p:nvPr>
        </p:nvSpPr>
        <p:spPr>
          <a:xfrm>
            <a:off x="0" y="0"/>
            <a:ext cx="2950529" cy="497524"/>
          </a:xfrm>
          <a:prstGeom prst="rect">
            <a:avLst/>
          </a:prstGeom>
        </p:spPr>
        <p:txBody>
          <a:bodyPr vert="horz" lIns="91559" tIns="45779" rIns="91559" bIns="45779" rtlCol="0"/>
          <a:lstStyle>
            <a:lvl1pPr algn="l">
              <a:defRPr sz="1200"/>
            </a:lvl1pPr>
          </a:lstStyle>
          <a:p>
            <a:r>
              <a:rPr kumimoji="1" lang="en-US" altLang="ja-JP"/>
              <a:t>K6Ver1</a:t>
            </a:r>
            <a:endParaRPr kumimoji="1" lang="ja-JP" altLang="en-US"/>
          </a:p>
        </p:txBody>
      </p:sp>
      <p:sp>
        <p:nvSpPr>
          <p:cNvPr id="3" name="日付プレースホルダー 2">
            <a:extLst>
              <a:ext uri="{FF2B5EF4-FFF2-40B4-BE49-F238E27FC236}">
                <a16:creationId xmlns:a16="http://schemas.microsoft.com/office/drawing/2014/main" id="{34F7D563-9207-324C-43B1-E26606889FA7}"/>
              </a:ext>
            </a:extLst>
          </p:cNvPr>
          <p:cNvSpPr>
            <a:spLocks noGrp="1"/>
          </p:cNvSpPr>
          <p:nvPr>
            <p:ph type="dt" sz="quarter" idx="1"/>
          </p:nvPr>
        </p:nvSpPr>
        <p:spPr>
          <a:xfrm>
            <a:off x="3855082" y="0"/>
            <a:ext cx="2950529" cy="497524"/>
          </a:xfrm>
          <a:prstGeom prst="rect">
            <a:avLst/>
          </a:prstGeom>
        </p:spPr>
        <p:txBody>
          <a:bodyPr vert="horz" lIns="91559" tIns="45779" rIns="91559" bIns="45779" rtlCol="0"/>
          <a:lstStyle>
            <a:lvl1pPr algn="r">
              <a:defRPr sz="1200"/>
            </a:lvl1pPr>
          </a:lstStyle>
          <a:p>
            <a:fld id="{62D31103-9C61-4365-9FB2-957FF58BC1AB}" type="datetimeFigureOut">
              <a:rPr kumimoji="1" lang="ja-JP" altLang="en-US" smtClean="0"/>
              <a:t>2023/2/8</a:t>
            </a:fld>
            <a:endParaRPr kumimoji="1" lang="ja-JP" altLang="en-US"/>
          </a:p>
        </p:txBody>
      </p:sp>
      <p:sp>
        <p:nvSpPr>
          <p:cNvPr id="4" name="フッター プレースホルダー 3">
            <a:extLst>
              <a:ext uri="{FF2B5EF4-FFF2-40B4-BE49-F238E27FC236}">
                <a16:creationId xmlns:a16="http://schemas.microsoft.com/office/drawing/2014/main" id="{E995D64F-CC95-862D-E950-C953CA4B3480}"/>
              </a:ext>
            </a:extLst>
          </p:cNvPr>
          <p:cNvSpPr>
            <a:spLocks noGrp="1"/>
          </p:cNvSpPr>
          <p:nvPr>
            <p:ph type="ftr" sz="quarter" idx="2"/>
          </p:nvPr>
        </p:nvSpPr>
        <p:spPr>
          <a:xfrm>
            <a:off x="0" y="9441814"/>
            <a:ext cx="2950529" cy="497524"/>
          </a:xfrm>
          <a:prstGeom prst="rect">
            <a:avLst/>
          </a:prstGeom>
        </p:spPr>
        <p:txBody>
          <a:bodyPr vert="horz" lIns="91559" tIns="45779" rIns="91559" bIns="45779" rtlCol="0" anchor="b"/>
          <a:lstStyle>
            <a:lvl1pPr algn="l">
              <a:defRPr sz="1200"/>
            </a:lvl1pPr>
          </a:lstStyle>
          <a:p>
            <a:r>
              <a:rPr kumimoji="1" lang="ja-JP" altLang="en-US"/>
              <a:t>うえだなおき事務所</a:t>
            </a:r>
          </a:p>
        </p:txBody>
      </p:sp>
      <p:sp>
        <p:nvSpPr>
          <p:cNvPr id="5" name="スライド番号プレースホルダー 4">
            <a:extLst>
              <a:ext uri="{FF2B5EF4-FFF2-40B4-BE49-F238E27FC236}">
                <a16:creationId xmlns:a16="http://schemas.microsoft.com/office/drawing/2014/main" id="{C804A253-B4AF-639A-24FE-3EF7335506C3}"/>
              </a:ext>
            </a:extLst>
          </p:cNvPr>
          <p:cNvSpPr>
            <a:spLocks noGrp="1"/>
          </p:cNvSpPr>
          <p:nvPr>
            <p:ph type="sldNum" sz="quarter" idx="3"/>
          </p:nvPr>
        </p:nvSpPr>
        <p:spPr>
          <a:xfrm>
            <a:off x="3855082" y="9441814"/>
            <a:ext cx="2950529" cy="497524"/>
          </a:xfrm>
          <a:prstGeom prst="rect">
            <a:avLst/>
          </a:prstGeom>
        </p:spPr>
        <p:txBody>
          <a:bodyPr vert="horz" lIns="91559" tIns="45779" rIns="91559" bIns="45779" rtlCol="0" anchor="b"/>
          <a:lstStyle>
            <a:lvl1pPr algn="r">
              <a:defRPr sz="1200"/>
            </a:lvl1pPr>
          </a:lstStyle>
          <a:p>
            <a:fld id="{58B2DB78-4DDF-4559-A2E5-7F69692A766F}" type="slidenum">
              <a:rPr kumimoji="1" lang="ja-JP" altLang="en-US" smtClean="0"/>
              <a:t>‹#›</a:t>
            </a:fld>
            <a:endParaRPr kumimoji="1" lang="ja-JP" altLang="en-US"/>
          </a:p>
        </p:txBody>
      </p:sp>
    </p:spTree>
    <p:extLst>
      <p:ext uri="{BB962C8B-B14F-4D97-AF65-F5344CB8AC3E}">
        <p14:creationId xmlns:p14="http://schemas.microsoft.com/office/powerpoint/2010/main" val="3244928397"/>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50264" cy="498738"/>
          </a:xfrm>
          <a:prstGeom prst="rect">
            <a:avLst/>
          </a:prstGeom>
        </p:spPr>
        <p:txBody>
          <a:bodyPr vert="horz" lIns="83880" tIns="41940" rIns="83880" bIns="41940" rtlCol="0"/>
          <a:lstStyle>
            <a:lvl1pPr algn="l">
              <a:defRPr sz="1100"/>
            </a:lvl1pPr>
          </a:lstStyle>
          <a:p>
            <a:r>
              <a:rPr kumimoji="1" lang="en-US" altLang="ja-JP"/>
              <a:t>K6Ver1</a:t>
            </a:r>
            <a:endParaRPr kumimoji="1" lang="ja-JP" altLang="en-US"/>
          </a:p>
        </p:txBody>
      </p:sp>
      <p:sp>
        <p:nvSpPr>
          <p:cNvPr id="3" name="日付プレースホルダー 2"/>
          <p:cNvSpPr>
            <a:spLocks noGrp="1"/>
          </p:cNvSpPr>
          <p:nvPr>
            <p:ph type="dt" idx="1"/>
          </p:nvPr>
        </p:nvSpPr>
        <p:spPr>
          <a:xfrm>
            <a:off x="3855508" y="1"/>
            <a:ext cx="2950264" cy="498738"/>
          </a:xfrm>
          <a:prstGeom prst="rect">
            <a:avLst/>
          </a:prstGeom>
        </p:spPr>
        <p:txBody>
          <a:bodyPr vert="horz" lIns="83880" tIns="41940" rIns="83880" bIns="41940" rtlCol="0"/>
          <a:lstStyle>
            <a:lvl1pPr algn="r">
              <a:defRPr sz="1100"/>
            </a:lvl1pPr>
          </a:lstStyle>
          <a:p>
            <a:fld id="{24570E9F-FB23-46C2-AC49-54396AEC7941}" type="datetimeFigureOut">
              <a:rPr kumimoji="1" lang="ja-JP" altLang="en-US" smtClean="0"/>
              <a:t>2023/2/8</a:t>
            </a:fld>
            <a:endParaRPr kumimoji="1" lang="ja-JP" altLang="en-US"/>
          </a:p>
        </p:txBody>
      </p:sp>
      <p:sp>
        <p:nvSpPr>
          <p:cNvPr id="4" name="スライド イメージ プレースホルダー 3"/>
          <p:cNvSpPr>
            <a:spLocks noGrp="1" noRot="1" noChangeAspect="1"/>
          </p:cNvSpPr>
          <p:nvPr>
            <p:ph type="sldImg" idx="2"/>
          </p:nvPr>
        </p:nvSpPr>
        <p:spPr>
          <a:xfrm>
            <a:off x="2219325" y="1243013"/>
            <a:ext cx="2368550" cy="3352800"/>
          </a:xfrm>
          <a:prstGeom prst="rect">
            <a:avLst/>
          </a:prstGeom>
          <a:noFill/>
          <a:ln w="12700">
            <a:solidFill>
              <a:prstClr val="black"/>
            </a:solidFill>
          </a:ln>
        </p:spPr>
        <p:txBody>
          <a:bodyPr vert="horz" lIns="83880" tIns="41940" rIns="83880" bIns="41940" rtlCol="0" anchor="ctr"/>
          <a:lstStyle/>
          <a:p>
            <a:endParaRPr lang="ja-JP" altLang="en-US"/>
          </a:p>
        </p:txBody>
      </p:sp>
      <p:sp>
        <p:nvSpPr>
          <p:cNvPr id="5" name="ノート プレースホルダー 4"/>
          <p:cNvSpPr>
            <a:spLocks noGrp="1"/>
          </p:cNvSpPr>
          <p:nvPr>
            <p:ph type="body" sz="quarter" idx="3"/>
          </p:nvPr>
        </p:nvSpPr>
        <p:spPr>
          <a:xfrm>
            <a:off x="680721" y="4783749"/>
            <a:ext cx="5445760" cy="3913172"/>
          </a:xfrm>
          <a:prstGeom prst="rect">
            <a:avLst/>
          </a:prstGeom>
        </p:spPr>
        <p:txBody>
          <a:bodyPr vert="horz" lIns="83880" tIns="41940" rIns="83880" bIns="4194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01"/>
            <a:ext cx="2950264" cy="498738"/>
          </a:xfrm>
          <a:prstGeom prst="rect">
            <a:avLst/>
          </a:prstGeom>
        </p:spPr>
        <p:txBody>
          <a:bodyPr vert="horz" lIns="83880" tIns="41940" rIns="83880" bIns="41940" rtlCol="0" anchor="b"/>
          <a:lstStyle>
            <a:lvl1pPr algn="l">
              <a:defRPr sz="1100"/>
            </a:lvl1pPr>
          </a:lstStyle>
          <a:p>
            <a:r>
              <a:rPr kumimoji="1" lang="ja-JP" altLang="en-US"/>
              <a:t>うえだなおき事務所</a:t>
            </a:r>
          </a:p>
        </p:txBody>
      </p:sp>
      <p:sp>
        <p:nvSpPr>
          <p:cNvPr id="7" name="スライド番号プレースホルダー 6"/>
          <p:cNvSpPr>
            <a:spLocks noGrp="1"/>
          </p:cNvSpPr>
          <p:nvPr>
            <p:ph type="sldNum" sz="quarter" idx="5"/>
          </p:nvPr>
        </p:nvSpPr>
        <p:spPr>
          <a:xfrm>
            <a:off x="3855508" y="9440601"/>
            <a:ext cx="2950264" cy="498738"/>
          </a:xfrm>
          <a:prstGeom prst="rect">
            <a:avLst/>
          </a:prstGeom>
        </p:spPr>
        <p:txBody>
          <a:bodyPr vert="horz" lIns="83880" tIns="41940" rIns="83880" bIns="41940" rtlCol="0" anchor="b"/>
          <a:lstStyle>
            <a:lvl1pPr algn="r">
              <a:defRPr sz="1100"/>
            </a:lvl1pPr>
          </a:lstStyle>
          <a:p>
            <a:fld id="{C188EE5C-15F7-4CE7-9EA5-58E6C5195A1F}" type="slidenum">
              <a:rPr kumimoji="1" lang="ja-JP" altLang="en-US" smtClean="0"/>
              <a:t>‹#›</a:t>
            </a:fld>
            <a:endParaRPr kumimoji="1" lang="ja-JP" altLang="en-US"/>
          </a:p>
        </p:txBody>
      </p:sp>
    </p:spTree>
    <p:extLst>
      <p:ext uri="{BB962C8B-B14F-4D97-AF65-F5344CB8AC3E}">
        <p14:creationId xmlns:p14="http://schemas.microsoft.com/office/powerpoint/2010/main" val="1405696329"/>
      </p:ext>
    </p:extLst>
  </p:cSld>
  <p:clrMap bg1="lt1" tx1="dk1" bg2="lt2" tx2="dk2" accent1="accent1" accent2="accent2" accent3="accent3" accent4="accent4" accent5="accent5" accent6="accent6" hlink="hlink" folHlink="folHlink"/>
  <p:hf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5" name="ヘッダー プレースホルダー 4">
            <a:extLst>
              <a:ext uri="{FF2B5EF4-FFF2-40B4-BE49-F238E27FC236}">
                <a16:creationId xmlns:a16="http://schemas.microsoft.com/office/drawing/2014/main" id="{0EB62F3D-8E2D-E713-135B-C07DEB4E2E0E}"/>
              </a:ext>
            </a:extLst>
          </p:cNvPr>
          <p:cNvSpPr>
            <a:spLocks noGrp="1"/>
          </p:cNvSpPr>
          <p:nvPr>
            <p:ph type="hdr" sz="quarter"/>
          </p:nvPr>
        </p:nvSpPr>
        <p:spPr/>
        <p:txBody>
          <a:bodyPr/>
          <a:lstStyle/>
          <a:p>
            <a:r>
              <a:rPr kumimoji="1" lang="en-US" altLang="ja-JP"/>
              <a:t>K6Ver1</a:t>
            </a:r>
            <a:endParaRPr kumimoji="1" lang="ja-JP" altLang="en-US"/>
          </a:p>
        </p:txBody>
      </p:sp>
      <p:sp>
        <p:nvSpPr>
          <p:cNvPr id="4" name="フッター プレースホルダー 3">
            <a:extLst>
              <a:ext uri="{FF2B5EF4-FFF2-40B4-BE49-F238E27FC236}">
                <a16:creationId xmlns:a16="http://schemas.microsoft.com/office/drawing/2014/main" id="{FFC57252-372B-6E86-9432-94439B536267}"/>
              </a:ext>
            </a:extLst>
          </p:cNvPr>
          <p:cNvSpPr>
            <a:spLocks noGrp="1"/>
          </p:cNvSpPr>
          <p:nvPr>
            <p:ph type="ftr" sz="quarter" idx="4"/>
          </p:nvPr>
        </p:nvSpPr>
        <p:spPr/>
        <p:txBody>
          <a:bodyPr/>
          <a:lstStyle/>
          <a:p>
            <a:r>
              <a:rPr kumimoji="1" lang="ja-JP" altLang="en-US"/>
              <a:t>うえだなおき事務所</a:t>
            </a:r>
          </a:p>
        </p:txBody>
      </p:sp>
      <p:sp>
        <p:nvSpPr>
          <p:cNvPr id="6" name="スライド番号プレースホルダー 5">
            <a:extLst>
              <a:ext uri="{FF2B5EF4-FFF2-40B4-BE49-F238E27FC236}">
                <a16:creationId xmlns:a16="http://schemas.microsoft.com/office/drawing/2014/main" id="{483FC01C-55B9-7327-12AC-45C4CA2BC326}"/>
              </a:ext>
            </a:extLst>
          </p:cNvPr>
          <p:cNvSpPr>
            <a:spLocks noGrp="1"/>
          </p:cNvSpPr>
          <p:nvPr>
            <p:ph type="sldNum" sz="quarter" idx="5"/>
          </p:nvPr>
        </p:nvSpPr>
        <p:spPr/>
        <p:txBody>
          <a:bodyPr/>
          <a:lstStyle/>
          <a:p>
            <a:fld id="{C188EE5C-15F7-4CE7-9EA5-58E6C5195A1F}" type="slidenum">
              <a:rPr kumimoji="1" lang="ja-JP" altLang="en-US" smtClean="0"/>
              <a:t>1</a:t>
            </a:fld>
            <a:endParaRPr kumimoji="1" lang="ja-JP" altLang="en-US"/>
          </a:p>
        </p:txBody>
      </p:sp>
    </p:spTree>
    <p:extLst>
      <p:ext uri="{BB962C8B-B14F-4D97-AF65-F5344CB8AC3E}">
        <p14:creationId xmlns:p14="http://schemas.microsoft.com/office/powerpoint/2010/main" val="3435541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5" name="ヘッダー プレースホルダー 4">
            <a:extLst>
              <a:ext uri="{FF2B5EF4-FFF2-40B4-BE49-F238E27FC236}">
                <a16:creationId xmlns:a16="http://schemas.microsoft.com/office/drawing/2014/main" id="{806F3335-828B-A5A1-B3A5-8D4A48A06447}"/>
              </a:ext>
            </a:extLst>
          </p:cNvPr>
          <p:cNvSpPr>
            <a:spLocks noGrp="1"/>
          </p:cNvSpPr>
          <p:nvPr>
            <p:ph type="hdr" sz="quarter"/>
          </p:nvPr>
        </p:nvSpPr>
        <p:spPr/>
        <p:txBody>
          <a:bodyPr/>
          <a:lstStyle/>
          <a:p>
            <a:r>
              <a:rPr kumimoji="1" lang="en-US" altLang="ja-JP"/>
              <a:t>K6Ver1</a:t>
            </a:r>
            <a:endParaRPr kumimoji="1" lang="ja-JP" altLang="en-US"/>
          </a:p>
        </p:txBody>
      </p:sp>
      <p:sp>
        <p:nvSpPr>
          <p:cNvPr id="4" name="フッター プレースホルダー 3">
            <a:extLst>
              <a:ext uri="{FF2B5EF4-FFF2-40B4-BE49-F238E27FC236}">
                <a16:creationId xmlns:a16="http://schemas.microsoft.com/office/drawing/2014/main" id="{FF514AF9-1DF8-F6A8-CEA6-2B999A35A963}"/>
              </a:ext>
            </a:extLst>
          </p:cNvPr>
          <p:cNvSpPr>
            <a:spLocks noGrp="1"/>
          </p:cNvSpPr>
          <p:nvPr>
            <p:ph type="ftr" sz="quarter" idx="4"/>
          </p:nvPr>
        </p:nvSpPr>
        <p:spPr/>
        <p:txBody>
          <a:bodyPr/>
          <a:lstStyle/>
          <a:p>
            <a:r>
              <a:rPr kumimoji="1" lang="ja-JP" altLang="en-US"/>
              <a:t>うえだなおき事務所</a:t>
            </a:r>
          </a:p>
        </p:txBody>
      </p:sp>
      <p:sp>
        <p:nvSpPr>
          <p:cNvPr id="6" name="スライド番号プレースホルダー 5">
            <a:extLst>
              <a:ext uri="{FF2B5EF4-FFF2-40B4-BE49-F238E27FC236}">
                <a16:creationId xmlns:a16="http://schemas.microsoft.com/office/drawing/2014/main" id="{6BD10035-E9A8-D167-5729-FF7477D48F8E}"/>
              </a:ext>
            </a:extLst>
          </p:cNvPr>
          <p:cNvSpPr>
            <a:spLocks noGrp="1"/>
          </p:cNvSpPr>
          <p:nvPr>
            <p:ph type="sldNum" sz="quarter" idx="5"/>
          </p:nvPr>
        </p:nvSpPr>
        <p:spPr/>
        <p:txBody>
          <a:bodyPr/>
          <a:lstStyle/>
          <a:p>
            <a:fld id="{C188EE5C-15F7-4CE7-9EA5-58E6C5195A1F}" type="slidenum">
              <a:rPr kumimoji="1" lang="ja-JP" altLang="en-US" smtClean="0"/>
              <a:t>2</a:t>
            </a:fld>
            <a:endParaRPr kumimoji="1" lang="ja-JP" altLang="en-US"/>
          </a:p>
        </p:txBody>
      </p:sp>
    </p:spTree>
    <p:extLst>
      <p:ext uri="{BB962C8B-B14F-4D97-AF65-F5344CB8AC3E}">
        <p14:creationId xmlns:p14="http://schemas.microsoft.com/office/powerpoint/2010/main" val="1749205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784830"/>
          </a:xfrm>
          <a:prstGeom prst="rect">
            <a:avLst/>
          </a:prstGeom>
        </p:spPr>
        <p:txBody>
          <a:bodyPr wrap="square" lIns="0" tIns="0" rIns="0" bIns="0">
            <a:spAutoFit/>
          </a:bodyPr>
          <a:lstStyle>
            <a:lvl1pPr>
              <a:defRPr>
                <a:latin typeface="ＭＳ Ｐ明朝" panose="02020600040205080304" pitchFamily="18" charset="-128"/>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ja-JP" altLang="en-US"/>
              <a:t>うえだなおき事務所</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DF453F4A-593E-46EE-9317-34C4691E3017}" type="datetime1">
              <a:rPr lang="en-US" altLang="ja-JP" smtClean="0"/>
              <a:t>2/8/2023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6" name="bg object 16"/>
          <p:cNvSpPr/>
          <p:nvPr/>
        </p:nvSpPr>
        <p:spPr>
          <a:xfrm>
            <a:off x="164811" y="161037"/>
            <a:ext cx="779145" cy="779780"/>
          </a:xfrm>
          <a:custGeom>
            <a:avLst/>
            <a:gdLst/>
            <a:ahLst/>
            <a:cxnLst/>
            <a:rect l="l" t="t" r="r" b="b"/>
            <a:pathLst>
              <a:path w="779144" h="779780">
                <a:moveTo>
                  <a:pt x="389572" y="0"/>
                </a:moveTo>
                <a:lnTo>
                  <a:pt x="0" y="389572"/>
                </a:lnTo>
                <a:lnTo>
                  <a:pt x="389572" y="779157"/>
                </a:lnTo>
                <a:lnTo>
                  <a:pt x="779145" y="389572"/>
                </a:lnTo>
              </a:path>
            </a:pathLst>
          </a:custGeom>
          <a:ln w="6108">
            <a:solidFill>
              <a:srgbClr val="A7A9AC"/>
            </a:solidFill>
          </a:ln>
        </p:spPr>
        <p:txBody>
          <a:bodyPr wrap="square" lIns="0" tIns="0" rIns="0" bIns="0" rtlCol="0"/>
          <a:lstStyle/>
          <a:p>
            <a:endParaRPr/>
          </a:p>
        </p:txBody>
      </p:sp>
      <p:sp>
        <p:nvSpPr>
          <p:cNvPr id="17" name="bg object 17"/>
          <p:cNvSpPr/>
          <p:nvPr/>
        </p:nvSpPr>
        <p:spPr>
          <a:xfrm>
            <a:off x="0" y="12"/>
            <a:ext cx="1943100" cy="1939289"/>
          </a:xfrm>
          <a:custGeom>
            <a:avLst/>
            <a:gdLst/>
            <a:ahLst/>
            <a:cxnLst/>
            <a:rect l="l" t="t" r="r" b="b"/>
            <a:pathLst>
              <a:path w="1943100" h="1939289">
                <a:moveTo>
                  <a:pt x="1942541" y="547547"/>
                </a:moveTo>
                <a:lnTo>
                  <a:pt x="557428" y="547547"/>
                </a:lnTo>
                <a:lnTo>
                  <a:pt x="557428" y="0"/>
                </a:lnTo>
                <a:lnTo>
                  <a:pt x="551319" y="0"/>
                </a:lnTo>
                <a:lnTo>
                  <a:pt x="551319" y="547547"/>
                </a:lnTo>
                <a:lnTo>
                  <a:pt x="0" y="547547"/>
                </a:lnTo>
                <a:lnTo>
                  <a:pt x="0" y="553656"/>
                </a:lnTo>
                <a:lnTo>
                  <a:pt x="551319" y="553656"/>
                </a:lnTo>
                <a:lnTo>
                  <a:pt x="551319" y="1938769"/>
                </a:lnTo>
                <a:lnTo>
                  <a:pt x="557428" y="1938769"/>
                </a:lnTo>
                <a:lnTo>
                  <a:pt x="557428" y="553656"/>
                </a:lnTo>
                <a:lnTo>
                  <a:pt x="1942541" y="553656"/>
                </a:lnTo>
                <a:lnTo>
                  <a:pt x="1942541" y="547547"/>
                </a:lnTo>
                <a:close/>
              </a:path>
            </a:pathLst>
          </a:custGeom>
          <a:solidFill>
            <a:srgbClr val="A7A9AC"/>
          </a:solidFill>
        </p:spPr>
        <p:txBody>
          <a:bodyPr wrap="square" lIns="0" tIns="0" rIns="0" bIns="0" rtlCol="0"/>
          <a:lstStyle/>
          <a:p>
            <a:endParaRPr/>
          </a:p>
        </p:txBody>
      </p:sp>
      <p:sp>
        <p:nvSpPr>
          <p:cNvPr id="18" name="bg object 18"/>
          <p:cNvSpPr/>
          <p:nvPr/>
        </p:nvSpPr>
        <p:spPr>
          <a:xfrm>
            <a:off x="554384" y="161037"/>
            <a:ext cx="1778000" cy="0"/>
          </a:xfrm>
          <a:custGeom>
            <a:avLst/>
            <a:gdLst/>
            <a:ahLst/>
            <a:cxnLst/>
            <a:rect l="l" t="t" r="r" b="b"/>
            <a:pathLst>
              <a:path w="1778000">
                <a:moveTo>
                  <a:pt x="0" y="0"/>
                </a:moveTo>
                <a:lnTo>
                  <a:pt x="1777974" y="0"/>
                </a:lnTo>
              </a:path>
            </a:pathLst>
          </a:custGeom>
          <a:ln w="6108">
            <a:solidFill>
              <a:srgbClr val="A7A9AC"/>
            </a:solidFill>
          </a:ln>
        </p:spPr>
        <p:txBody>
          <a:bodyPr wrap="square" lIns="0" tIns="0" rIns="0" bIns="0" rtlCol="0"/>
          <a:lstStyle/>
          <a:p>
            <a:endParaRPr/>
          </a:p>
        </p:txBody>
      </p:sp>
      <p:sp>
        <p:nvSpPr>
          <p:cNvPr id="19" name="bg object 19"/>
          <p:cNvSpPr/>
          <p:nvPr/>
        </p:nvSpPr>
        <p:spPr>
          <a:xfrm>
            <a:off x="1942547" y="0"/>
            <a:ext cx="551180" cy="551180"/>
          </a:xfrm>
          <a:custGeom>
            <a:avLst/>
            <a:gdLst/>
            <a:ahLst/>
            <a:cxnLst/>
            <a:rect l="l" t="t" r="r" b="b"/>
            <a:pathLst>
              <a:path w="551180" h="551180">
                <a:moveTo>
                  <a:pt x="0" y="550613"/>
                </a:moveTo>
                <a:lnTo>
                  <a:pt x="550613" y="0"/>
                </a:lnTo>
              </a:path>
            </a:pathLst>
          </a:custGeom>
          <a:ln w="6108">
            <a:solidFill>
              <a:srgbClr val="A7A9AC"/>
            </a:solidFill>
          </a:ln>
        </p:spPr>
        <p:txBody>
          <a:bodyPr wrap="square" lIns="0" tIns="0" rIns="0" bIns="0" rtlCol="0"/>
          <a:lstStyle/>
          <a:p>
            <a:endParaRPr/>
          </a:p>
        </p:txBody>
      </p:sp>
      <p:sp>
        <p:nvSpPr>
          <p:cNvPr id="20" name="bg object 20"/>
          <p:cNvSpPr/>
          <p:nvPr/>
        </p:nvSpPr>
        <p:spPr>
          <a:xfrm>
            <a:off x="0" y="1938777"/>
            <a:ext cx="554990" cy="554990"/>
          </a:xfrm>
          <a:custGeom>
            <a:avLst/>
            <a:gdLst/>
            <a:ahLst/>
            <a:cxnLst/>
            <a:rect l="l" t="t" r="r" b="b"/>
            <a:pathLst>
              <a:path w="554990" h="554989">
                <a:moveTo>
                  <a:pt x="554384" y="0"/>
                </a:moveTo>
                <a:lnTo>
                  <a:pt x="0" y="554389"/>
                </a:lnTo>
              </a:path>
            </a:pathLst>
          </a:custGeom>
          <a:ln w="6108">
            <a:solidFill>
              <a:srgbClr val="A7A9AC"/>
            </a:solidFill>
          </a:ln>
        </p:spPr>
        <p:txBody>
          <a:bodyPr wrap="square" lIns="0" tIns="0" rIns="0" bIns="0" rtlCol="0"/>
          <a:lstStyle/>
          <a:p>
            <a:endParaRPr/>
          </a:p>
        </p:txBody>
      </p:sp>
      <p:pic>
        <p:nvPicPr>
          <p:cNvPr id="21" name="bg object 21"/>
          <p:cNvPicPr/>
          <p:nvPr/>
        </p:nvPicPr>
        <p:blipFill>
          <a:blip r:embed="rId2" cstate="print"/>
          <a:stretch>
            <a:fillRect/>
          </a:stretch>
        </p:blipFill>
        <p:spPr>
          <a:xfrm>
            <a:off x="907187" y="513836"/>
            <a:ext cx="73552" cy="73552"/>
          </a:xfrm>
          <a:prstGeom prst="rect">
            <a:avLst/>
          </a:prstGeom>
        </p:spPr>
      </p:pic>
      <p:pic>
        <p:nvPicPr>
          <p:cNvPr id="22" name="bg object 22"/>
          <p:cNvPicPr/>
          <p:nvPr/>
        </p:nvPicPr>
        <p:blipFill>
          <a:blip r:embed="rId2" cstate="print"/>
          <a:stretch>
            <a:fillRect/>
          </a:stretch>
        </p:blipFill>
        <p:spPr>
          <a:xfrm>
            <a:off x="2296372" y="122113"/>
            <a:ext cx="73552" cy="73552"/>
          </a:xfrm>
          <a:prstGeom prst="rect">
            <a:avLst/>
          </a:prstGeom>
        </p:spPr>
      </p:pic>
      <p:pic>
        <p:nvPicPr>
          <p:cNvPr id="23" name="bg object 23"/>
          <p:cNvPicPr/>
          <p:nvPr/>
        </p:nvPicPr>
        <p:blipFill>
          <a:blip r:embed="rId3" cstate="print"/>
          <a:stretch>
            <a:fillRect/>
          </a:stretch>
        </p:blipFill>
        <p:spPr>
          <a:xfrm>
            <a:off x="128034" y="513836"/>
            <a:ext cx="73552" cy="73552"/>
          </a:xfrm>
          <a:prstGeom prst="rect">
            <a:avLst/>
          </a:prstGeom>
        </p:spPr>
      </p:pic>
      <p:pic>
        <p:nvPicPr>
          <p:cNvPr id="24" name="bg object 24"/>
          <p:cNvPicPr/>
          <p:nvPr/>
        </p:nvPicPr>
        <p:blipFill>
          <a:blip r:embed="rId4" cstate="print"/>
          <a:stretch>
            <a:fillRect/>
          </a:stretch>
        </p:blipFill>
        <p:spPr>
          <a:xfrm>
            <a:off x="1904986" y="513836"/>
            <a:ext cx="73552" cy="73552"/>
          </a:xfrm>
          <a:prstGeom prst="rect">
            <a:avLst/>
          </a:prstGeom>
        </p:spPr>
      </p:pic>
      <p:pic>
        <p:nvPicPr>
          <p:cNvPr id="25" name="bg object 25"/>
          <p:cNvPicPr/>
          <p:nvPr/>
        </p:nvPicPr>
        <p:blipFill>
          <a:blip r:embed="rId5" cstate="print"/>
          <a:stretch>
            <a:fillRect/>
          </a:stretch>
        </p:blipFill>
        <p:spPr>
          <a:xfrm>
            <a:off x="517606" y="124260"/>
            <a:ext cx="73552" cy="73552"/>
          </a:xfrm>
          <a:prstGeom prst="rect">
            <a:avLst/>
          </a:prstGeom>
        </p:spPr>
      </p:pic>
      <p:pic>
        <p:nvPicPr>
          <p:cNvPr id="26" name="bg object 26"/>
          <p:cNvPicPr/>
          <p:nvPr/>
        </p:nvPicPr>
        <p:blipFill>
          <a:blip r:embed="rId6" cstate="print"/>
          <a:stretch>
            <a:fillRect/>
          </a:stretch>
        </p:blipFill>
        <p:spPr>
          <a:xfrm>
            <a:off x="517606" y="903411"/>
            <a:ext cx="73552" cy="73552"/>
          </a:xfrm>
          <a:prstGeom prst="rect">
            <a:avLst/>
          </a:prstGeom>
        </p:spPr>
      </p:pic>
      <p:pic>
        <p:nvPicPr>
          <p:cNvPr id="27" name="bg object 27"/>
          <p:cNvPicPr/>
          <p:nvPr/>
        </p:nvPicPr>
        <p:blipFill>
          <a:blip r:embed="rId7" cstate="print"/>
          <a:stretch>
            <a:fillRect/>
          </a:stretch>
        </p:blipFill>
        <p:spPr>
          <a:xfrm>
            <a:off x="517451" y="1901367"/>
            <a:ext cx="73552" cy="73552"/>
          </a:xfrm>
          <a:prstGeom prst="rect">
            <a:avLst/>
          </a:prstGeom>
        </p:spPr>
      </p:pic>
      <p:sp>
        <p:nvSpPr>
          <p:cNvPr id="28" name="bg object 28"/>
          <p:cNvSpPr/>
          <p:nvPr/>
        </p:nvSpPr>
        <p:spPr>
          <a:xfrm>
            <a:off x="6575132" y="9709426"/>
            <a:ext cx="810260" cy="810260"/>
          </a:xfrm>
          <a:custGeom>
            <a:avLst/>
            <a:gdLst/>
            <a:ahLst/>
            <a:cxnLst/>
            <a:rect l="l" t="t" r="r" b="b"/>
            <a:pathLst>
              <a:path w="810259" h="810259">
                <a:moveTo>
                  <a:pt x="405104" y="810209"/>
                </a:moveTo>
                <a:lnTo>
                  <a:pt x="810196" y="405117"/>
                </a:lnTo>
                <a:lnTo>
                  <a:pt x="405104" y="0"/>
                </a:lnTo>
                <a:lnTo>
                  <a:pt x="0" y="405117"/>
                </a:lnTo>
              </a:path>
            </a:pathLst>
          </a:custGeom>
          <a:ln w="6350">
            <a:solidFill>
              <a:srgbClr val="A7A9AC"/>
            </a:solidFill>
          </a:ln>
        </p:spPr>
        <p:txBody>
          <a:bodyPr wrap="square" lIns="0" tIns="0" rIns="0" bIns="0" rtlCol="0"/>
          <a:lstStyle/>
          <a:p>
            <a:endParaRPr/>
          </a:p>
        </p:txBody>
      </p:sp>
      <p:sp>
        <p:nvSpPr>
          <p:cNvPr id="29" name="bg object 29"/>
          <p:cNvSpPr/>
          <p:nvPr/>
        </p:nvSpPr>
        <p:spPr>
          <a:xfrm>
            <a:off x="6977062" y="9254629"/>
            <a:ext cx="6350" cy="1437640"/>
          </a:xfrm>
          <a:custGeom>
            <a:avLst/>
            <a:gdLst/>
            <a:ahLst/>
            <a:cxnLst/>
            <a:rect l="l" t="t" r="r" b="b"/>
            <a:pathLst>
              <a:path w="6350" h="1437640">
                <a:moveTo>
                  <a:pt x="0" y="1437373"/>
                </a:moveTo>
                <a:lnTo>
                  <a:pt x="6350" y="1437373"/>
                </a:lnTo>
                <a:lnTo>
                  <a:pt x="6350" y="0"/>
                </a:lnTo>
                <a:lnTo>
                  <a:pt x="0" y="0"/>
                </a:lnTo>
                <a:lnTo>
                  <a:pt x="0" y="1437373"/>
                </a:lnTo>
                <a:close/>
              </a:path>
            </a:pathLst>
          </a:custGeom>
          <a:solidFill>
            <a:srgbClr val="A7A9AC"/>
          </a:solidFill>
        </p:spPr>
        <p:txBody>
          <a:bodyPr wrap="square" lIns="0" tIns="0" rIns="0" bIns="0" rtlCol="0"/>
          <a:lstStyle/>
          <a:p>
            <a:endParaRPr/>
          </a:p>
        </p:txBody>
      </p:sp>
      <p:sp>
        <p:nvSpPr>
          <p:cNvPr id="30" name="bg object 30"/>
          <p:cNvSpPr/>
          <p:nvPr/>
        </p:nvSpPr>
        <p:spPr>
          <a:xfrm>
            <a:off x="6977062" y="8671042"/>
            <a:ext cx="6350" cy="240665"/>
          </a:xfrm>
          <a:custGeom>
            <a:avLst/>
            <a:gdLst/>
            <a:ahLst/>
            <a:cxnLst/>
            <a:rect l="l" t="t" r="r" b="b"/>
            <a:pathLst>
              <a:path w="6350" h="240665">
                <a:moveTo>
                  <a:pt x="0" y="240319"/>
                </a:moveTo>
                <a:lnTo>
                  <a:pt x="6350" y="240319"/>
                </a:lnTo>
                <a:lnTo>
                  <a:pt x="6350" y="0"/>
                </a:lnTo>
                <a:lnTo>
                  <a:pt x="0" y="0"/>
                </a:lnTo>
                <a:lnTo>
                  <a:pt x="0" y="240319"/>
                </a:lnTo>
                <a:close/>
              </a:path>
            </a:pathLst>
          </a:custGeom>
          <a:solidFill>
            <a:srgbClr val="A7A9AC"/>
          </a:solidFill>
        </p:spPr>
        <p:txBody>
          <a:bodyPr wrap="square" lIns="0" tIns="0" rIns="0" bIns="0" rtlCol="0"/>
          <a:lstStyle/>
          <a:p>
            <a:endParaRPr/>
          </a:p>
        </p:txBody>
      </p:sp>
      <p:sp>
        <p:nvSpPr>
          <p:cNvPr id="31" name="bg object 31"/>
          <p:cNvSpPr/>
          <p:nvPr/>
        </p:nvSpPr>
        <p:spPr>
          <a:xfrm>
            <a:off x="5536741" y="10111362"/>
            <a:ext cx="2023745" cy="6350"/>
          </a:xfrm>
          <a:custGeom>
            <a:avLst/>
            <a:gdLst/>
            <a:ahLst/>
            <a:cxnLst/>
            <a:rect l="l" t="t" r="r" b="b"/>
            <a:pathLst>
              <a:path w="2023745" h="6350">
                <a:moveTo>
                  <a:pt x="0" y="6349"/>
                </a:moveTo>
                <a:lnTo>
                  <a:pt x="2023250" y="6349"/>
                </a:lnTo>
                <a:lnTo>
                  <a:pt x="2023250" y="0"/>
                </a:lnTo>
                <a:lnTo>
                  <a:pt x="0" y="0"/>
                </a:lnTo>
                <a:lnTo>
                  <a:pt x="0" y="6349"/>
                </a:lnTo>
                <a:close/>
              </a:path>
            </a:pathLst>
          </a:custGeom>
          <a:solidFill>
            <a:srgbClr val="A7A9AC"/>
          </a:solidFill>
        </p:spPr>
        <p:txBody>
          <a:bodyPr wrap="square" lIns="0" tIns="0" rIns="0" bIns="0" rtlCol="0"/>
          <a:lstStyle/>
          <a:p>
            <a:endParaRPr/>
          </a:p>
        </p:txBody>
      </p:sp>
      <p:sp>
        <p:nvSpPr>
          <p:cNvPr id="32" name="bg object 32"/>
          <p:cNvSpPr/>
          <p:nvPr/>
        </p:nvSpPr>
        <p:spPr>
          <a:xfrm>
            <a:off x="5131396" y="10519635"/>
            <a:ext cx="1849120" cy="0"/>
          </a:xfrm>
          <a:custGeom>
            <a:avLst/>
            <a:gdLst/>
            <a:ahLst/>
            <a:cxnLst/>
            <a:rect l="l" t="t" r="r" b="b"/>
            <a:pathLst>
              <a:path w="1849120">
                <a:moveTo>
                  <a:pt x="1848840" y="0"/>
                </a:moveTo>
                <a:lnTo>
                  <a:pt x="0" y="0"/>
                </a:lnTo>
              </a:path>
            </a:pathLst>
          </a:custGeom>
          <a:ln w="6350">
            <a:solidFill>
              <a:srgbClr val="A7A9AC"/>
            </a:solidFill>
          </a:ln>
        </p:spPr>
        <p:txBody>
          <a:bodyPr wrap="square" lIns="0" tIns="0" rIns="0" bIns="0" rtlCol="0"/>
          <a:lstStyle/>
          <a:p>
            <a:endParaRPr/>
          </a:p>
        </p:txBody>
      </p:sp>
      <p:sp>
        <p:nvSpPr>
          <p:cNvPr id="33" name="bg object 33"/>
          <p:cNvSpPr/>
          <p:nvPr/>
        </p:nvSpPr>
        <p:spPr>
          <a:xfrm>
            <a:off x="4959276" y="10114537"/>
            <a:ext cx="577850" cy="577850"/>
          </a:xfrm>
          <a:custGeom>
            <a:avLst/>
            <a:gdLst/>
            <a:ahLst/>
            <a:cxnLst/>
            <a:rect l="l" t="t" r="r" b="b"/>
            <a:pathLst>
              <a:path w="577850" h="577850">
                <a:moveTo>
                  <a:pt x="577465" y="0"/>
                </a:moveTo>
                <a:lnTo>
                  <a:pt x="0" y="577465"/>
                </a:lnTo>
              </a:path>
            </a:pathLst>
          </a:custGeom>
          <a:ln w="6350">
            <a:solidFill>
              <a:srgbClr val="A7A9AC"/>
            </a:solidFill>
          </a:ln>
        </p:spPr>
        <p:txBody>
          <a:bodyPr wrap="square" lIns="0" tIns="0" rIns="0" bIns="0" rtlCol="0"/>
          <a:lstStyle/>
          <a:p>
            <a:endParaRPr/>
          </a:p>
        </p:txBody>
      </p:sp>
      <p:sp>
        <p:nvSpPr>
          <p:cNvPr id="34" name="bg object 34"/>
          <p:cNvSpPr/>
          <p:nvPr/>
        </p:nvSpPr>
        <p:spPr>
          <a:xfrm>
            <a:off x="6980237" y="8091286"/>
            <a:ext cx="579755" cy="579755"/>
          </a:xfrm>
          <a:custGeom>
            <a:avLst/>
            <a:gdLst/>
            <a:ahLst/>
            <a:cxnLst/>
            <a:rect l="l" t="t" r="r" b="b"/>
            <a:pathLst>
              <a:path w="579754" h="579754">
                <a:moveTo>
                  <a:pt x="0" y="579755"/>
                </a:moveTo>
                <a:lnTo>
                  <a:pt x="579754" y="0"/>
                </a:lnTo>
              </a:path>
            </a:pathLst>
          </a:custGeom>
          <a:ln w="6350">
            <a:solidFill>
              <a:srgbClr val="A7A9AC"/>
            </a:solidFill>
          </a:ln>
        </p:spPr>
        <p:txBody>
          <a:bodyPr wrap="square" lIns="0" tIns="0" rIns="0" bIns="0" rtlCol="0"/>
          <a:lstStyle/>
          <a:p>
            <a:endParaRPr/>
          </a:p>
        </p:txBody>
      </p:sp>
      <p:pic>
        <p:nvPicPr>
          <p:cNvPr id="35" name="bg object 35"/>
          <p:cNvPicPr/>
          <p:nvPr/>
        </p:nvPicPr>
        <p:blipFill>
          <a:blip r:embed="rId8" cstate="print"/>
          <a:stretch>
            <a:fillRect/>
          </a:stretch>
        </p:blipFill>
        <p:spPr>
          <a:xfrm>
            <a:off x="6536887" y="10076299"/>
            <a:ext cx="76479" cy="76479"/>
          </a:xfrm>
          <a:prstGeom prst="rect">
            <a:avLst/>
          </a:prstGeom>
        </p:spPr>
      </p:pic>
      <p:pic>
        <p:nvPicPr>
          <p:cNvPr id="36" name="bg object 36"/>
          <p:cNvPicPr/>
          <p:nvPr/>
        </p:nvPicPr>
        <p:blipFill>
          <a:blip r:embed="rId8" cstate="print"/>
          <a:stretch>
            <a:fillRect/>
          </a:stretch>
        </p:blipFill>
        <p:spPr>
          <a:xfrm>
            <a:off x="5092335" y="10483630"/>
            <a:ext cx="76479" cy="76479"/>
          </a:xfrm>
          <a:prstGeom prst="rect">
            <a:avLst/>
          </a:prstGeom>
        </p:spPr>
      </p:pic>
      <p:pic>
        <p:nvPicPr>
          <p:cNvPr id="37" name="bg object 37"/>
          <p:cNvPicPr/>
          <p:nvPr/>
        </p:nvPicPr>
        <p:blipFill>
          <a:blip r:embed="rId8" cstate="print"/>
          <a:stretch>
            <a:fillRect/>
          </a:stretch>
        </p:blipFill>
        <p:spPr>
          <a:xfrm>
            <a:off x="7347094" y="10076299"/>
            <a:ext cx="76479" cy="76479"/>
          </a:xfrm>
          <a:prstGeom prst="rect">
            <a:avLst/>
          </a:prstGeom>
        </p:spPr>
      </p:pic>
      <p:pic>
        <p:nvPicPr>
          <p:cNvPr id="38" name="bg object 38"/>
          <p:cNvPicPr/>
          <p:nvPr/>
        </p:nvPicPr>
        <p:blipFill>
          <a:blip r:embed="rId9" cstate="print"/>
          <a:stretch>
            <a:fillRect/>
          </a:stretch>
        </p:blipFill>
        <p:spPr>
          <a:xfrm>
            <a:off x="5499318" y="10076299"/>
            <a:ext cx="76488" cy="76479"/>
          </a:xfrm>
          <a:prstGeom prst="rect">
            <a:avLst/>
          </a:prstGeom>
        </p:spPr>
      </p:pic>
      <p:pic>
        <p:nvPicPr>
          <p:cNvPr id="39" name="bg object 39"/>
          <p:cNvPicPr/>
          <p:nvPr/>
        </p:nvPicPr>
        <p:blipFill>
          <a:blip r:embed="rId10" cstate="print"/>
          <a:stretch>
            <a:fillRect/>
          </a:stretch>
        </p:blipFill>
        <p:spPr>
          <a:xfrm>
            <a:off x="6941998" y="10481397"/>
            <a:ext cx="76479" cy="76488"/>
          </a:xfrm>
          <a:prstGeom prst="rect">
            <a:avLst/>
          </a:prstGeom>
        </p:spPr>
      </p:pic>
      <p:pic>
        <p:nvPicPr>
          <p:cNvPr id="40" name="bg object 40"/>
          <p:cNvPicPr/>
          <p:nvPr/>
        </p:nvPicPr>
        <p:blipFill>
          <a:blip r:embed="rId11" cstate="print"/>
          <a:stretch>
            <a:fillRect/>
          </a:stretch>
        </p:blipFill>
        <p:spPr>
          <a:xfrm>
            <a:off x="6941998" y="9671189"/>
            <a:ext cx="76479" cy="76479"/>
          </a:xfrm>
          <a:prstGeom prst="rect">
            <a:avLst/>
          </a:prstGeom>
        </p:spPr>
      </p:pic>
      <p:pic>
        <p:nvPicPr>
          <p:cNvPr id="41" name="bg object 41"/>
          <p:cNvPicPr/>
          <p:nvPr/>
        </p:nvPicPr>
        <p:blipFill>
          <a:blip r:embed="rId12" cstate="print"/>
          <a:stretch>
            <a:fillRect/>
          </a:stretch>
        </p:blipFill>
        <p:spPr>
          <a:xfrm>
            <a:off x="6942159" y="8633459"/>
            <a:ext cx="76479" cy="76488"/>
          </a:xfrm>
          <a:prstGeom prst="rect">
            <a:avLst/>
          </a:prstGeom>
        </p:spPr>
      </p:pic>
      <p:sp>
        <p:nvSpPr>
          <p:cNvPr id="42" name="bg object 42"/>
          <p:cNvSpPr/>
          <p:nvPr/>
        </p:nvSpPr>
        <p:spPr>
          <a:xfrm>
            <a:off x="359996" y="2458936"/>
            <a:ext cx="1282065" cy="1505585"/>
          </a:xfrm>
          <a:custGeom>
            <a:avLst/>
            <a:gdLst/>
            <a:ahLst/>
            <a:cxnLst/>
            <a:rect l="l" t="t" r="r" b="b"/>
            <a:pathLst>
              <a:path w="1282064" h="1505585">
                <a:moveTo>
                  <a:pt x="1137602" y="0"/>
                </a:moveTo>
                <a:lnTo>
                  <a:pt x="143992" y="0"/>
                </a:lnTo>
                <a:lnTo>
                  <a:pt x="98610" y="7372"/>
                </a:lnTo>
                <a:lnTo>
                  <a:pt x="59099" y="27876"/>
                </a:lnTo>
                <a:lnTo>
                  <a:pt x="27880" y="59094"/>
                </a:lnTo>
                <a:lnTo>
                  <a:pt x="7373" y="98605"/>
                </a:lnTo>
                <a:lnTo>
                  <a:pt x="0" y="143992"/>
                </a:lnTo>
                <a:lnTo>
                  <a:pt x="0" y="1361401"/>
                </a:lnTo>
                <a:lnTo>
                  <a:pt x="7373" y="1406795"/>
                </a:lnTo>
                <a:lnTo>
                  <a:pt x="27880" y="1446310"/>
                </a:lnTo>
                <a:lnTo>
                  <a:pt x="59099" y="1477529"/>
                </a:lnTo>
                <a:lnTo>
                  <a:pt x="98610" y="1498034"/>
                </a:lnTo>
                <a:lnTo>
                  <a:pt x="143992" y="1505407"/>
                </a:lnTo>
                <a:lnTo>
                  <a:pt x="1137602" y="1505407"/>
                </a:lnTo>
                <a:lnTo>
                  <a:pt x="1182990" y="1498034"/>
                </a:lnTo>
                <a:lnTo>
                  <a:pt x="1222505" y="1477529"/>
                </a:lnTo>
                <a:lnTo>
                  <a:pt x="1253726" y="1446310"/>
                </a:lnTo>
                <a:lnTo>
                  <a:pt x="1274234" y="1406795"/>
                </a:lnTo>
                <a:lnTo>
                  <a:pt x="1281607" y="1361401"/>
                </a:lnTo>
                <a:lnTo>
                  <a:pt x="1281607" y="143992"/>
                </a:lnTo>
                <a:lnTo>
                  <a:pt x="1274234" y="98605"/>
                </a:lnTo>
                <a:lnTo>
                  <a:pt x="1253726" y="59094"/>
                </a:lnTo>
                <a:lnTo>
                  <a:pt x="1222505" y="27876"/>
                </a:lnTo>
                <a:lnTo>
                  <a:pt x="1182990" y="7372"/>
                </a:lnTo>
                <a:lnTo>
                  <a:pt x="1137602" y="0"/>
                </a:lnTo>
                <a:close/>
              </a:path>
            </a:pathLst>
          </a:custGeom>
          <a:solidFill>
            <a:srgbClr val="FFFFFF"/>
          </a:solidFill>
        </p:spPr>
        <p:txBody>
          <a:bodyPr wrap="square" lIns="0" tIns="0" rIns="0" bIns="0" rtlCol="0"/>
          <a:lstStyle/>
          <a:p>
            <a:endParaRPr/>
          </a:p>
        </p:txBody>
      </p:sp>
      <p:sp>
        <p:nvSpPr>
          <p:cNvPr id="43" name="bg object 43"/>
          <p:cNvSpPr/>
          <p:nvPr/>
        </p:nvSpPr>
        <p:spPr>
          <a:xfrm>
            <a:off x="359996" y="2458936"/>
            <a:ext cx="1282065" cy="1505585"/>
          </a:xfrm>
          <a:custGeom>
            <a:avLst/>
            <a:gdLst/>
            <a:ahLst/>
            <a:cxnLst/>
            <a:rect l="l" t="t" r="r" b="b"/>
            <a:pathLst>
              <a:path w="1282064" h="1505585">
                <a:moveTo>
                  <a:pt x="0" y="143992"/>
                </a:moveTo>
                <a:lnTo>
                  <a:pt x="7373" y="98605"/>
                </a:lnTo>
                <a:lnTo>
                  <a:pt x="27880" y="59094"/>
                </a:lnTo>
                <a:lnTo>
                  <a:pt x="59099" y="27876"/>
                </a:lnTo>
                <a:lnTo>
                  <a:pt x="98610" y="7372"/>
                </a:lnTo>
                <a:lnTo>
                  <a:pt x="143992" y="0"/>
                </a:lnTo>
                <a:lnTo>
                  <a:pt x="1137602" y="0"/>
                </a:lnTo>
                <a:lnTo>
                  <a:pt x="1182990" y="7372"/>
                </a:lnTo>
                <a:lnTo>
                  <a:pt x="1222505" y="27876"/>
                </a:lnTo>
                <a:lnTo>
                  <a:pt x="1253726" y="59094"/>
                </a:lnTo>
                <a:lnTo>
                  <a:pt x="1274234" y="98605"/>
                </a:lnTo>
                <a:lnTo>
                  <a:pt x="1281607" y="143992"/>
                </a:lnTo>
                <a:lnTo>
                  <a:pt x="1281607" y="1361401"/>
                </a:lnTo>
                <a:lnTo>
                  <a:pt x="1274234" y="1406795"/>
                </a:lnTo>
                <a:lnTo>
                  <a:pt x="1253726" y="1446310"/>
                </a:lnTo>
                <a:lnTo>
                  <a:pt x="1222505" y="1477529"/>
                </a:lnTo>
                <a:lnTo>
                  <a:pt x="1182990" y="1498034"/>
                </a:lnTo>
                <a:lnTo>
                  <a:pt x="1137602" y="1505407"/>
                </a:lnTo>
                <a:lnTo>
                  <a:pt x="143992" y="1505407"/>
                </a:lnTo>
                <a:lnTo>
                  <a:pt x="98610" y="1498034"/>
                </a:lnTo>
                <a:lnTo>
                  <a:pt x="59099" y="1477529"/>
                </a:lnTo>
                <a:lnTo>
                  <a:pt x="27880" y="1446310"/>
                </a:lnTo>
                <a:lnTo>
                  <a:pt x="7373" y="1406795"/>
                </a:lnTo>
                <a:lnTo>
                  <a:pt x="0" y="1361401"/>
                </a:lnTo>
                <a:lnTo>
                  <a:pt x="0" y="143992"/>
                </a:lnTo>
                <a:close/>
              </a:path>
            </a:pathLst>
          </a:custGeom>
          <a:ln w="12700">
            <a:solidFill>
              <a:srgbClr val="0061AF"/>
            </a:solidFill>
          </a:ln>
        </p:spPr>
        <p:txBody>
          <a:bodyPr wrap="square" lIns="0" tIns="0" rIns="0" bIns="0" rtlCol="0"/>
          <a:lstStyle/>
          <a:p>
            <a:endParaRPr/>
          </a:p>
        </p:txBody>
      </p:sp>
      <p:sp>
        <p:nvSpPr>
          <p:cNvPr id="44" name="bg object 44"/>
          <p:cNvSpPr/>
          <p:nvPr/>
        </p:nvSpPr>
        <p:spPr>
          <a:xfrm>
            <a:off x="1749599" y="2458936"/>
            <a:ext cx="1282065" cy="1505585"/>
          </a:xfrm>
          <a:custGeom>
            <a:avLst/>
            <a:gdLst/>
            <a:ahLst/>
            <a:cxnLst/>
            <a:rect l="l" t="t" r="r" b="b"/>
            <a:pathLst>
              <a:path w="1282064" h="1505585">
                <a:moveTo>
                  <a:pt x="1137602" y="0"/>
                </a:moveTo>
                <a:lnTo>
                  <a:pt x="143992" y="0"/>
                </a:lnTo>
                <a:lnTo>
                  <a:pt x="98610" y="7372"/>
                </a:lnTo>
                <a:lnTo>
                  <a:pt x="59099" y="27876"/>
                </a:lnTo>
                <a:lnTo>
                  <a:pt x="27880" y="59094"/>
                </a:lnTo>
                <a:lnTo>
                  <a:pt x="7373" y="98605"/>
                </a:lnTo>
                <a:lnTo>
                  <a:pt x="0" y="143992"/>
                </a:lnTo>
                <a:lnTo>
                  <a:pt x="0" y="1361401"/>
                </a:lnTo>
                <a:lnTo>
                  <a:pt x="7373" y="1406795"/>
                </a:lnTo>
                <a:lnTo>
                  <a:pt x="27880" y="1446310"/>
                </a:lnTo>
                <a:lnTo>
                  <a:pt x="59099" y="1477529"/>
                </a:lnTo>
                <a:lnTo>
                  <a:pt x="98610" y="1498034"/>
                </a:lnTo>
                <a:lnTo>
                  <a:pt x="143992" y="1505407"/>
                </a:lnTo>
                <a:lnTo>
                  <a:pt x="1137602" y="1505407"/>
                </a:lnTo>
                <a:lnTo>
                  <a:pt x="1182990" y="1498034"/>
                </a:lnTo>
                <a:lnTo>
                  <a:pt x="1222505" y="1477529"/>
                </a:lnTo>
                <a:lnTo>
                  <a:pt x="1253726" y="1446310"/>
                </a:lnTo>
                <a:lnTo>
                  <a:pt x="1274234" y="1406795"/>
                </a:lnTo>
                <a:lnTo>
                  <a:pt x="1281607" y="1361401"/>
                </a:lnTo>
                <a:lnTo>
                  <a:pt x="1281607" y="143992"/>
                </a:lnTo>
                <a:lnTo>
                  <a:pt x="1274234" y="98605"/>
                </a:lnTo>
                <a:lnTo>
                  <a:pt x="1253726" y="59094"/>
                </a:lnTo>
                <a:lnTo>
                  <a:pt x="1222505" y="27876"/>
                </a:lnTo>
                <a:lnTo>
                  <a:pt x="1182990" y="7372"/>
                </a:lnTo>
                <a:lnTo>
                  <a:pt x="1137602" y="0"/>
                </a:lnTo>
                <a:close/>
              </a:path>
            </a:pathLst>
          </a:custGeom>
          <a:solidFill>
            <a:srgbClr val="D6E6F6"/>
          </a:solidFill>
        </p:spPr>
        <p:txBody>
          <a:bodyPr wrap="square" lIns="0" tIns="0" rIns="0" bIns="0" rtlCol="0"/>
          <a:lstStyle/>
          <a:p>
            <a:endParaRPr/>
          </a:p>
        </p:txBody>
      </p:sp>
      <p:sp>
        <p:nvSpPr>
          <p:cNvPr id="45" name="bg object 45"/>
          <p:cNvSpPr/>
          <p:nvPr/>
        </p:nvSpPr>
        <p:spPr>
          <a:xfrm>
            <a:off x="1749599" y="2458936"/>
            <a:ext cx="1282065" cy="1505585"/>
          </a:xfrm>
          <a:custGeom>
            <a:avLst/>
            <a:gdLst/>
            <a:ahLst/>
            <a:cxnLst/>
            <a:rect l="l" t="t" r="r" b="b"/>
            <a:pathLst>
              <a:path w="1282064" h="1505585">
                <a:moveTo>
                  <a:pt x="0" y="143992"/>
                </a:moveTo>
                <a:lnTo>
                  <a:pt x="7373" y="98605"/>
                </a:lnTo>
                <a:lnTo>
                  <a:pt x="27880" y="59094"/>
                </a:lnTo>
                <a:lnTo>
                  <a:pt x="59099" y="27876"/>
                </a:lnTo>
                <a:lnTo>
                  <a:pt x="98610" y="7372"/>
                </a:lnTo>
                <a:lnTo>
                  <a:pt x="143992" y="0"/>
                </a:lnTo>
                <a:lnTo>
                  <a:pt x="1137602" y="0"/>
                </a:lnTo>
                <a:lnTo>
                  <a:pt x="1182990" y="7372"/>
                </a:lnTo>
                <a:lnTo>
                  <a:pt x="1222505" y="27876"/>
                </a:lnTo>
                <a:lnTo>
                  <a:pt x="1253726" y="59094"/>
                </a:lnTo>
                <a:lnTo>
                  <a:pt x="1274234" y="98605"/>
                </a:lnTo>
                <a:lnTo>
                  <a:pt x="1281607" y="143992"/>
                </a:lnTo>
                <a:lnTo>
                  <a:pt x="1281607" y="1361401"/>
                </a:lnTo>
                <a:lnTo>
                  <a:pt x="1274234" y="1406795"/>
                </a:lnTo>
                <a:lnTo>
                  <a:pt x="1253726" y="1446310"/>
                </a:lnTo>
                <a:lnTo>
                  <a:pt x="1222505" y="1477529"/>
                </a:lnTo>
                <a:lnTo>
                  <a:pt x="1182990" y="1498034"/>
                </a:lnTo>
                <a:lnTo>
                  <a:pt x="1137602" y="1505407"/>
                </a:lnTo>
                <a:lnTo>
                  <a:pt x="143992" y="1505407"/>
                </a:lnTo>
                <a:lnTo>
                  <a:pt x="98610" y="1498034"/>
                </a:lnTo>
                <a:lnTo>
                  <a:pt x="59099" y="1477529"/>
                </a:lnTo>
                <a:lnTo>
                  <a:pt x="27880" y="1446310"/>
                </a:lnTo>
                <a:lnTo>
                  <a:pt x="7373" y="1406795"/>
                </a:lnTo>
                <a:lnTo>
                  <a:pt x="0" y="1361401"/>
                </a:lnTo>
                <a:lnTo>
                  <a:pt x="0" y="143992"/>
                </a:lnTo>
                <a:close/>
              </a:path>
            </a:pathLst>
          </a:custGeom>
          <a:ln w="12700">
            <a:solidFill>
              <a:srgbClr val="0061AF"/>
            </a:solidFill>
          </a:ln>
        </p:spPr>
        <p:txBody>
          <a:bodyPr wrap="square" lIns="0" tIns="0" rIns="0" bIns="0" rtlCol="0"/>
          <a:lstStyle/>
          <a:p>
            <a:endParaRPr/>
          </a:p>
        </p:txBody>
      </p:sp>
      <p:sp>
        <p:nvSpPr>
          <p:cNvPr id="46" name="bg object 46"/>
          <p:cNvSpPr/>
          <p:nvPr/>
        </p:nvSpPr>
        <p:spPr>
          <a:xfrm>
            <a:off x="3139201" y="2458936"/>
            <a:ext cx="1282065" cy="1505585"/>
          </a:xfrm>
          <a:custGeom>
            <a:avLst/>
            <a:gdLst/>
            <a:ahLst/>
            <a:cxnLst/>
            <a:rect l="l" t="t" r="r" b="b"/>
            <a:pathLst>
              <a:path w="1282064" h="1505585">
                <a:moveTo>
                  <a:pt x="0" y="143992"/>
                </a:moveTo>
                <a:lnTo>
                  <a:pt x="7373" y="98605"/>
                </a:lnTo>
                <a:lnTo>
                  <a:pt x="27880" y="59094"/>
                </a:lnTo>
                <a:lnTo>
                  <a:pt x="59099" y="27876"/>
                </a:lnTo>
                <a:lnTo>
                  <a:pt x="98610" y="7372"/>
                </a:lnTo>
                <a:lnTo>
                  <a:pt x="143992" y="0"/>
                </a:lnTo>
                <a:lnTo>
                  <a:pt x="1137602" y="0"/>
                </a:lnTo>
                <a:lnTo>
                  <a:pt x="1182990" y="7372"/>
                </a:lnTo>
                <a:lnTo>
                  <a:pt x="1222505" y="27876"/>
                </a:lnTo>
                <a:lnTo>
                  <a:pt x="1253726" y="59094"/>
                </a:lnTo>
                <a:lnTo>
                  <a:pt x="1274234" y="98605"/>
                </a:lnTo>
                <a:lnTo>
                  <a:pt x="1281607" y="143992"/>
                </a:lnTo>
                <a:lnTo>
                  <a:pt x="1281607" y="1361401"/>
                </a:lnTo>
                <a:lnTo>
                  <a:pt x="1274234" y="1406795"/>
                </a:lnTo>
                <a:lnTo>
                  <a:pt x="1253726" y="1446310"/>
                </a:lnTo>
                <a:lnTo>
                  <a:pt x="1222505" y="1477529"/>
                </a:lnTo>
                <a:lnTo>
                  <a:pt x="1182990" y="1498034"/>
                </a:lnTo>
                <a:lnTo>
                  <a:pt x="1137602" y="1505407"/>
                </a:lnTo>
                <a:lnTo>
                  <a:pt x="143992" y="1505407"/>
                </a:lnTo>
                <a:lnTo>
                  <a:pt x="98610" y="1498034"/>
                </a:lnTo>
                <a:lnTo>
                  <a:pt x="59099" y="1477529"/>
                </a:lnTo>
                <a:lnTo>
                  <a:pt x="27880" y="1446310"/>
                </a:lnTo>
                <a:lnTo>
                  <a:pt x="7373" y="1406795"/>
                </a:lnTo>
                <a:lnTo>
                  <a:pt x="0" y="1361401"/>
                </a:lnTo>
                <a:lnTo>
                  <a:pt x="0" y="143992"/>
                </a:lnTo>
                <a:close/>
              </a:path>
            </a:pathLst>
          </a:custGeom>
          <a:ln w="12700">
            <a:solidFill>
              <a:srgbClr val="0061AF"/>
            </a:solidFill>
          </a:ln>
        </p:spPr>
        <p:txBody>
          <a:bodyPr wrap="square" lIns="0" tIns="0" rIns="0" bIns="0" rtlCol="0"/>
          <a:lstStyle/>
          <a:p>
            <a:endParaRPr/>
          </a:p>
        </p:txBody>
      </p:sp>
      <p:sp>
        <p:nvSpPr>
          <p:cNvPr id="47" name="bg object 47"/>
          <p:cNvSpPr/>
          <p:nvPr/>
        </p:nvSpPr>
        <p:spPr>
          <a:xfrm>
            <a:off x="4528802" y="2458936"/>
            <a:ext cx="1282065" cy="1505585"/>
          </a:xfrm>
          <a:custGeom>
            <a:avLst/>
            <a:gdLst/>
            <a:ahLst/>
            <a:cxnLst/>
            <a:rect l="l" t="t" r="r" b="b"/>
            <a:pathLst>
              <a:path w="1282064" h="1505585">
                <a:moveTo>
                  <a:pt x="1137602" y="0"/>
                </a:moveTo>
                <a:lnTo>
                  <a:pt x="144005" y="0"/>
                </a:lnTo>
                <a:lnTo>
                  <a:pt x="98617" y="7372"/>
                </a:lnTo>
                <a:lnTo>
                  <a:pt x="59102" y="27876"/>
                </a:lnTo>
                <a:lnTo>
                  <a:pt x="27881" y="59094"/>
                </a:lnTo>
                <a:lnTo>
                  <a:pt x="7373" y="98605"/>
                </a:lnTo>
                <a:lnTo>
                  <a:pt x="0" y="143992"/>
                </a:lnTo>
                <a:lnTo>
                  <a:pt x="0" y="1361401"/>
                </a:lnTo>
                <a:lnTo>
                  <a:pt x="7373" y="1406795"/>
                </a:lnTo>
                <a:lnTo>
                  <a:pt x="27881" y="1446310"/>
                </a:lnTo>
                <a:lnTo>
                  <a:pt x="59102" y="1477529"/>
                </a:lnTo>
                <a:lnTo>
                  <a:pt x="98617" y="1498034"/>
                </a:lnTo>
                <a:lnTo>
                  <a:pt x="144005" y="1505407"/>
                </a:lnTo>
                <a:lnTo>
                  <a:pt x="1137602" y="1505407"/>
                </a:lnTo>
                <a:lnTo>
                  <a:pt x="1182994" y="1498034"/>
                </a:lnTo>
                <a:lnTo>
                  <a:pt x="1222506" y="1477529"/>
                </a:lnTo>
                <a:lnTo>
                  <a:pt x="1253722" y="1446310"/>
                </a:lnTo>
                <a:lnTo>
                  <a:pt x="1274224" y="1406795"/>
                </a:lnTo>
                <a:lnTo>
                  <a:pt x="1281595" y="1361401"/>
                </a:lnTo>
                <a:lnTo>
                  <a:pt x="1281595" y="143992"/>
                </a:lnTo>
                <a:lnTo>
                  <a:pt x="1274224" y="98605"/>
                </a:lnTo>
                <a:lnTo>
                  <a:pt x="1253722" y="59094"/>
                </a:lnTo>
                <a:lnTo>
                  <a:pt x="1222506" y="27876"/>
                </a:lnTo>
                <a:lnTo>
                  <a:pt x="1182994" y="7372"/>
                </a:lnTo>
                <a:lnTo>
                  <a:pt x="1137602" y="0"/>
                </a:lnTo>
                <a:close/>
              </a:path>
            </a:pathLst>
          </a:custGeom>
          <a:solidFill>
            <a:srgbClr val="D6E6F6"/>
          </a:solidFill>
        </p:spPr>
        <p:txBody>
          <a:bodyPr wrap="square" lIns="0" tIns="0" rIns="0" bIns="0" rtlCol="0"/>
          <a:lstStyle/>
          <a:p>
            <a:endParaRPr/>
          </a:p>
        </p:txBody>
      </p:sp>
      <p:sp>
        <p:nvSpPr>
          <p:cNvPr id="48" name="bg object 48"/>
          <p:cNvSpPr/>
          <p:nvPr/>
        </p:nvSpPr>
        <p:spPr>
          <a:xfrm>
            <a:off x="4528802" y="2458936"/>
            <a:ext cx="1282065" cy="1505585"/>
          </a:xfrm>
          <a:custGeom>
            <a:avLst/>
            <a:gdLst/>
            <a:ahLst/>
            <a:cxnLst/>
            <a:rect l="l" t="t" r="r" b="b"/>
            <a:pathLst>
              <a:path w="1282064" h="1505585">
                <a:moveTo>
                  <a:pt x="0" y="143992"/>
                </a:moveTo>
                <a:lnTo>
                  <a:pt x="7373" y="98605"/>
                </a:lnTo>
                <a:lnTo>
                  <a:pt x="27881" y="59094"/>
                </a:lnTo>
                <a:lnTo>
                  <a:pt x="59102" y="27876"/>
                </a:lnTo>
                <a:lnTo>
                  <a:pt x="98617" y="7372"/>
                </a:lnTo>
                <a:lnTo>
                  <a:pt x="144005" y="0"/>
                </a:lnTo>
                <a:lnTo>
                  <a:pt x="1137602" y="0"/>
                </a:lnTo>
                <a:lnTo>
                  <a:pt x="1182994" y="7372"/>
                </a:lnTo>
                <a:lnTo>
                  <a:pt x="1222506" y="27876"/>
                </a:lnTo>
                <a:lnTo>
                  <a:pt x="1253722" y="59094"/>
                </a:lnTo>
                <a:lnTo>
                  <a:pt x="1274224" y="98605"/>
                </a:lnTo>
                <a:lnTo>
                  <a:pt x="1281595" y="143992"/>
                </a:lnTo>
                <a:lnTo>
                  <a:pt x="1281595" y="1361401"/>
                </a:lnTo>
                <a:lnTo>
                  <a:pt x="1274224" y="1406795"/>
                </a:lnTo>
                <a:lnTo>
                  <a:pt x="1253722" y="1446310"/>
                </a:lnTo>
                <a:lnTo>
                  <a:pt x="1222506" y="1477529"/>
                </a:lnTo>
                <a:lnTo>
                  <a:pt x="1182994" y="1498034"/>
                </a:lnTo>
                <a:lnTo>
                  <a:pt x="1137602" y="1505407"/>
                </a:lnTo>
                <a:lnTo>
                  <a:pt x="144005" y="1505407"/>
                </a:lnTo>
                <a:lnTo>
                  <a:pt x="98617" y="1498034"/>
                </a:lnTo>
                <a:lnTo>
                  <a:pt x="59102" y="1477529"/>
                </a:lnTo>
                <a:lnTo>
                  <a:pt x="27881" y="1446310"/>
                </a:lnTo>
                <a:lnTo>
                  <a:pt x="7373" y="1406795"/>
                </a:lnTo>
                <a:lnTo>
                  <a:pt x="0" y="1361401"/>
                </a:lnTo>
                <a:lnTo>
                  <a:pt x="0" y="143992"/>
                </a:lnTo>
                <a:close/>
              </a:path>
            </a:pathLst>
          </a:custGeom>
          <a:ln w="12700">
            <a:solidFill>
              <a:srgbClr val="0061AF"/>
            </a:solidFill>
          </a:ln>
        </p:spPr>
        <p:txBody>
          <a:bodyPr wrap="square" lIns="0" tIns="0" rIns="0" bIns="0" rtlCol="0"/>
          <a:lstStyle/>
          <a:p>
            <a:endParaRPr/>
          </a:p>
        </p:txBody>
      </p:sp>
      <p:sp>
        <p:nvSpPr>
          <p:cNvPr id="49" name="bg object 49"/>
          <p:cNvSpPr/>
          <p:nvPr/>
        </p:nvSpPr>
        <p:spPr>
          <a:xfrm>
            <a:off x="5918410" y="2458936"/>
            <a:ext cx="1282065" cy="1505585"/>
          </a:xfrm>
          <a:custGeom>
            <a:avLst/>
            <a:gdLst/>
            <a:ahLst/>
            <a:cxnLst/>
            <a:rect l="l" t="t" r="r" b="b"/>
            <a:pathLst>
              <a:path w="1282065" h="1505585">
                <a:moveTo>
                  <a:pt x="0" y="143992"/>
                </a:moveTo>
                <a:lnTo>
                  <a:pt x="7372" y="98605"/>
                </a:lnTo>
                <a:lnTo>
                  <a:pt x="27876" y="59094"/>
                </a:lnTo>
                <a:lnTo>
                  <a:pt x="59094" y="27876"/>
                </a:lnTo>
                <a:lnTo>
                  <a:pt x="98605" y="7372"/>
                </a:lnTo>
                <a:lnTo>
                  <a:pt x="143992" y="0"/>
                </a:lnTo>
                <a:lnTo>
                  <a:pt x="1137589" y="0"/>
                </a:lnTo>
                <a:lnTo>
                  <a:pt x="1182982" y="7372"/>
                </a:lnTo>
                <a:lnTo>
                  <a:pt x="1222498" y="27876"/>
                </a:lnTo>
                <a:lnTo>
                  <a:pt x="1253717" y="59094"/>
                </a:lnTo>
                <a:lnTo>
                  <a:pt x="1274222" y="98605"/>
                </a:lnTo>
                <a:lnTo>
                  <a:pt x="1281595" y="143992"/>
                </a:lnTo>
                <a:lnTo>
                  <a:pt x="1281595" y="1361401"/>
                </a:lnTo>
                <a:lnTo>
                  <a:pt x="1274222" y="1406795"/>
                </a:lnTo>
                <a:lnTo>
                  <a:pt x="1253717" y="1446310"/>
                </a:lnTo>
                <a:lnTo>
                  <a:pt x="1222498" y="1477529"/>
                </a:lnTo>
                <a:lnTo>
                  <a:pt x="1182982" y="1498034"/>
                </a:lnTo>
                <a:lnTo>
                  <a:pt x="1137589" y="1505407"/>
                </a:lnTo>
                <a:lnTo>
                  <a:pt x="143992" y="1505407"/>
                </a:lnTo>
                <a:lnTo>
                  <a:pt x="98605" y="1498034"/>
                </a:lnTo>
                <a:lnTo>
                  <a:pt x="59094" y="1477529"/>
                </a:lnTo>
                <a:lnTo>
                  <a:pt x="27876" y="1446310"/>
                </a:lnTo>
                <a:lnTo>
                  <a:pt x="7372" y="1406795"/>
                </a:lnTo>
                <a:lnTo>
                  <a:pt x="0" y="1361401"/>
                </a:lnTo>
                <a:lnTo>
                  <a:pt x="0" y="143992"/>
                </a:lnTo>
                <a:close/>
              </a:path>
            </a:pathLst>
          </a:custGeom>
          <a:ln w="12700">
            <a:solidFill>
              <a:srgbClr val="0061AF"/>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5100" b="0" i="0">
                <a:solidFill>
                  <a:srgbClr val="0061AF"/>
                </a:solidFill>
                <a:latin typeface="ＭＳ Ｐ明朝" panose="02020600040205080304" pitchFamily="18" charset="-128"/>
                <a:cs typeface="ＭＳ Ｐ明朝" panose="02020600040205080304" pitchFamily="18" charset="-128"/>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ja-JP" altLang="en-US"/>
              <a:t>うえだなおき事務所</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41D4C32-9D10-4417-AF7E-883AA8C2E2AF}" type="datetime1">
              <a:rPr lang="en-US" altLang="ja-JP" smtClean="0"/>
              <a:t>2/8/2023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00" b="0" i="0">
                <a:solidFill>
                  <a:srgbClr val="0061AF"/>
                </a:solidFill>
                <a:latin typeface="ＭＳ Ｐ明朝" panose="02020600040205080304" pitchFamily="18" charset="-128"/>
                <a:cs typeface="ＭＳ Ｐ明朝" panose="02020600040205080304" pitchFamily="18" charset="-128"/>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ja-JP" altLang="en-US"/>
              <a:t>うえだなおき事務所</a:t>
            </a:r>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548E5901-A2D6-43E6-9288-DFBA4A78AA4C}" type="datetime1">
              <a:rPr lang="en-US" altLang="ja-JP" smtClean="0"/>
              <a:t>2/8/2023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00" b="0" i="0">
                <a:solidFill>
                  <a:srgbClr val="0061AF"/>
                </a:solidFill>
                <a:latin typeface="ＭＳ Ｐ明朝" panose="02020600040205080304" pitchFamily="18" charset="-128"/>
                <a:cs typeface="ＭＳ Ｐ明朝" panose="02020600040205080304" pitchFamily="18" charset="-128"/>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ja-JP" altLang="en-US"/>
              <a:t>うえだなおき事務所</a:t>
            </a:r>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E95E5A1C-2C43-4D9A-BA73-33CF75852B27}" type="datetime1">
              <a:rPr lang="en-US" altLang="ja-JP" smtClean="0"/>
              <a:t>2/8/2023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16" name="bg object 16"/>
          <p:cNvSpPr/>
          <p:nvPr/>
        </p:nvSpPr>
        <p:spPr>
          <a:xfrm>
            <a:off x="401861" y="8227321"/>
            <a:ext cx="6792595" cy="1387475"/>
          </a:xfrm>
          <a:custGeom>
            <a:avLst/>
            <a:gdLst/>
            <a:ahLst/>
            <a:cxnLst/>
            <a:rect l="l" t="t" r="r" b="b"/>
            <a:pathLst>
              <a:path w="6792595" h="1387475">
                <a:moveTo>
                  <a:pt x="0" y="144005"/>
                </a:moveTo>
                <a:lnTo>
                  <a:pt x="6377" y="105839"/>
                </a:lnTo>
                <a:lnTo>
                  <a:pt x="24356" y="71471"/>
                </a:lnTo>
                <a:lnTo>
                  <a:pt x="52210" y="42303"/>
                </a:lnTo>
                <a:lnTo>
                  <a:pt x="88208" y="19735"/>
                </a:lnTo>
                <a:lnTo>
                  <a:pt x="130624" y="5167"/>
                </a:lnTo>
                <a:lnTo>
                  <a:pt x="177727" y="0"/>
                </a:lnTo>
                <a:lnTo>
                  <a:pt x="6614367" y="0"/>
                </a:lnTo>
                <a:lnTo>
                  <a:pt x="6661464" y="5167"/>
                </a:lnTo>
                <a:lnTo>
                  <a:pt x="6703875" y="19735"/>
                </a:lnTo>
                <a:lnTo>
                  <a:pt x="6739871" y="42303"/>
                </a:lnTo>
                <a:lnTo>
                  <a:pt x="6767723" y="71471"/>
                </a:lnTo>
                <a:lnTo>
                  <a:pt x="6785702" y="105839"/>
                </a:lnTo>
                <a:lnTo>
                  <a:pt x="6792080" y="144005"/>
                </a:lnTo>
                <a:lnTo>
                  <a:pt x="6792080" y="1243469"/>
                </a:lnTo>
                <a:lnTo>
                  <a:pt x="6785702" y="1281640"/>
                </a:lnTo>
                <a:lnTo>
                  <a:pt x="6767723" y="1316008"/>
                </a:lnTo>
                <a:lnTo>
                  <a:pt x="6739871" y="1345176"/>
                </a:lnTo>
                <a:lnTo>
                  <a:pt x="6703875" y="1367742"/>
                </a:lnTo>
                <a:lnTo>
                  <a:pt x="6661464" y="1382308"/>
                </a:lnTo>
                <a:lnTo>
                  <a:pt x="6614367" y="1387475"/>
                </a:lnTo>
                <a:lnTo>
                  <a:pt x="177727" y="1387475"/>
                </a:lnTo>
                <a:lnTo>
                  <a:pt x="130624" y="1382308"/>
                </a:lnTo>
                <a:lnTo>
                  <a:pt x="88208" y="1367742"/>
                </a:lnTo>
                <a:lnTo>
                  <a:pt x="52210" y="1345176"/>
                </a:lnTo>
                <a:lnTo>
                  <a:pt x="24356" y="1316008"/>
                </a:lnTo>
                <a:lnTo>
                  <a:pt x="6377" y="1281640"/>
                </a:lnTo>
                <a:lnTo>
                  <a:pt x="0" y="1243469"/>
                </a:lnTo>
                <a:lnTo>
                  <a:pt x="0" y="144005"/>
                </a:lnTo>
                <a:close/>
              </a:path>
            </a:pathLst>
          </a:custGeom>
          <a:ln w="9088">
            <a:solidFill>
              <a:srgbClr val="0061AF"/>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ja-JP" altLang="en-US"/>
              <a:t>うえだなおき事務所</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D3FB670A-29F1-4363-B54D-294CBC347882}" type="datetime1">
              <a:rPr lang="en-US" altLang="ja-JP" smtClean="0"/>
              <a:t>2/8/2023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65632" y="801408"/>
            <a:ext cx="6376034" cy="784830"/>
          </a:xfrm>
          <a:prstGeom prst="rect">
            <a:avLst/>
          </a:prstGeom>
        </p:spPr>
        <p:txBody>
          <a:bodyPr wrap="square" lIns="0" tIns="0" rIns="0" bIns="0">
            <a:spAutoFit/>
          </a:bodyPr>
          <a:lstStyle>
            <a:lvl1pPr>
              <a:defRPr sz="5100" b="0" i="0">
                <a:solidFill>
                  <a:srgbClr val="0061AF"/>
                </a:solidFill>
                <a:latin typeface="UD デジタル 教科書体 NP-R"/>
                <a:cs typeface="UD デジタル 教科書体 N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r>
              <a:rPr lang="ja-JP" altLang="en-US"/>
              <a:t>うえだなおき事務所</a:t>
            </a:r>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36FB487C-A3CB-4607-B4BF-16EDDFF0E581}" type="datetime1">
              <a:rPr lang="en-US" altLang="ja-JP" smtClean="0"/>
              <a:t>2/8/2023</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ftr="0" dt="0"/>
  <p:txStyles>
    <p:titleStyle>
      <a:lvl1pPr>
        <a:defRPr>
          <a:latin typeface="ＭＳ Ｐ明朝" panose="02020600040205080304" pitchFamily="18" charset="-128"/>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93124" y="687734"/>
            <a:ext cx="7170249" cy="691214"/>
          </a:xfrm>
          <a:prstGeom prst="rect">
            <a:avLst/>
          </a:prstGeom>
          <a:noFill/>
        </p:spPr>
        <p:txBody>
          <a:bodyPr vert="horz" wrap="square" lIns="0" tIns="29209" rIns="0" bIns="0" rtlCol="0" anchor="ctr" anchorCtr="1">
            <a:spAutoFit/>
          </a:bodyPr>
          <a:lstStyle/>
          <a:p>
            <a:pPr marL="433705" marR="5080" indent="-421640">
              <a:spcBef>
                <a:spcPts val="229"/>
              </a:spcBef>
            </a:pPr>
            <a:r>
              <a:rPr lang="ja-JP" altLang="en-US" sz="4200" b="1" spc="300" dirty="0">
                <a:solidFill>
                  <a:schemeClr val="tx1"/>
                </a:solidFill>
                <a:latin typeface="HG明朝E" panose="02020909000000000000" pitchFamily="17" charset="-128"/>
                <a:ea typeface="HG明朝E" panose="02020909000000000000" pitchFamily="17" charset="-128"/>
              </a:rPr>
              <a:t>御社の将来に関するご相談</a:t>
            </a:r>
            <a:endParaRPr sz="4200" b="1" spc="300" dirty="0">
              <a:solidFill>
                <a:schemeClr val="tx1"/>
              </a:solidFill>
              <a:latin typeface="HG明朝E" panose="02020909000000000000" pitchFamily="17" charset="-128"/>
              <a:ea typeface="HG明朝E" panose="02020909000000000000" pitchFamily="17" charset="-128"/>
              <a:cs typeface="Malgun Gothic"/>
            </a:endParaRPr>
          </a:p>
        </p:txBody>
      </p:sp>
      <p:pic>
        <p:nvPicPr>
          <p:cNvPr id="25" name="object 25"/>
          <p:cNvPicPr/>
          <p:nvPr/>
        </p:nvPicPr>
        <p:blipFill>
          <a:blip r:embed="rId3" cstate="print">
            <a:duotone>
              <a:prstClr val="black"/>
              <a:schemeClr val="accent5">
                <a:tint val="45000"/>
                <a:satMod val="400000"/>
              </a:schemeClr>
            </a:duotone>
          </a:blip>
          <a:stretch>
            <a:fillRect/>
          </a:stretch>
        </p:blipFill>
        <p:spPr>
          <a:xfrm>
            <a:off x="416904" y="1881508"/>
            <a:ext cx="791585" cy="880845"/>
          </a:xfrm>
          <a:prstGeom prst="rect">
            <a:avLst/>
          </a:prstGeom>
        </p:spPr>
      </p:pic>
      <p:sp>
        <p:nvSpPr>
          <p:cNvPr id="47" name="object 47"/>
          <p:cNvSpPr txBox="1"/>
          <p:nvPr/>
        </p:nvSpPr>
        <p:spPr>
          <a:xfrm>
            <a:off x="416904" y="9989508"/>
            <a:ext cx="6695995" cy="334066"/>
          </a:xfrm>
          <a:prstGeom prst="rect">
            <a:avLst/>
          </a:prstGeom>
        </p:spPr>
        <p:txBody>
          <a:bodyPr vert="horz" wrap="square" lIns="0" tIns="117475" rIns="0" bIns="0" rtlCol="0">
            <a:spAutoFit/>
          </a:bodyPr>
          <a:lstStyle/>
          <a:p>
            <a:pPr marL="354330">
              <a:lnSpc>
                <a:spcPct val="100000"/>
              </a:lnSpc>
              <a:spcBef>
                <a:spcPts val="509"/>
              </a:spcBef>
              <a:tabLst>
                <a:tab pos="748030" algn="l"/>
                <a:tab pos="2008505" algn="l"/>
                <a:tab pos="2420620" algn="l"/>
              </a:tabLst>
            </a:pPr>
            <a:endParaRPr sz="1400">
              <a:latin typeface="HG明朝B" panose="02020809000000000000" pitchFamily="17" charset="-128"/>
              <a:ea typeface="HG明朝B" panose="02020809000000000000" pitchFamily="17" charset="-128"/>
              <a:cs typeface="Microsoft JhengHei"/>
            </a:endParaRPr>
          </a:p>
        </p:txBody>
      </p:sp>
      <p:sp>
        <p:nvSpPr>
          <p:cNvPr id="48" name="object 3">
            <a:extLst>
              <a:ext uri="{FF2B5EF4-FFF2-40B4-BE49-F238E27FC236}">
                <a16:creationId xmlns:a16="http://schemas.microsoft.com/office/drawing/2014/main" id="{37B65E52-9F3E-4729-921E-F7BDE0EB5C44}"/>
              </a:ext>
            </a:extLst>
          </p:cNvPr>
          <p:cNvSpPr txBox="1">
            <a:spLocks/>
          </p:cNvSpPr>
          <p:nvPr/>
        </p:nvSpPr>
        <p:spPr>
          <a:xfrm>
            <a:off x="193124" y="360090"/>
            <a:ext cx="7170249" cy="306493"/>
          </a:xfrm>
          <a:prstGeom prst="rect">
            <a:avLst/>
          </a:prstGeom>
          <a:noFill/>
        </p:spPr>
        <p:txBody>
          <a:bodyPr vert="horz" wrap="square" lIns="0" tIns="29209" rIns="0" bIns="0" rtlCol="0" anchor="ctr" anchorCtr="1">
            <a:spAutoFit/>
          </a:bodyPr>
          <a:lstStyle>
            <a:lvl1pPr>
              <a:defRPr sz="5100" b="0" i="0">
                <a:solidFill>
                  <a:srgbClr val="0061AF"/>
                </a:solidFill>
                <a:latin typeface="ＭＳ Ｐ明朝" panose="02020600040205080304" pitchFamily="18" charset="-128"/>
                <a:ea typeface="+mj-ea"/>
                <a:cs typeface="ＭＳ Ｐ明朝" panose="02020600040205080304" pitchFamily="18" charset="-128"/>
              </a:defRPr>
            </a:lvl1pPr>
          </a:lstStyle>
          <a:p>
            <a:pPr marL="433705" marR="5080" indent="-421640">
              <a:spcBef>
                <a:spcPts val="229"/>
              </a:spcBef>
            </a:pPr>
            <a:r>
              <a:rPr kumimoji="0" lang="en-US" altLang="ja-JP" sz="1800" b="1" kern="0" dirty="0">
                <a:solidFill>
                  <a:srgbClr val="6ECFBC"/>
                </a:solidFill>
                <a:ea typeface="ＭＳ Ｐ明朝" panose="02020600040205080304" pitchFamily="18" charset="-128"/>
                <a:cs typeface="Malgun Gothic"/>
              </a:rPr>
              <a:t>60</a:t>
            </a:r>
            <a:r>
              <a:rPr kumimoji="0" lang="ja-JP" altLang="en-US" sz="1800" b="1" kern="0" dirty="0">
                <a:solidFill>
                  <a:srgbClr val="6ECFBC"/>
                </a:solidFill>
                <a:ea typeface="ＭＳ Ｐ明朝" panose="02020600040205080304" pitchFamily="18" charset="-128"/>
                <a:cs typeface="Malgun Gothic"/>
              </a:rPr>
              <a:t>歳以上を迎えられた弊所のお客様へ、ご提案しております。</a:t>
            </a:r>
            <a:endParaRPr kumimoji="0" lang="en-US" altLang="ja-JP" sz="1800" b="1" kern="0" dirty="0">
              <a:solidFill>
                <a:srgbClr val="6ECFBC"/>
              </a:solidFill>
              <a:ea typeface="ＭＳ Ｐ明朝" panose="02020600040205080304" pitchFamily="18" charset="-128"/>
              <a:cs typeface="Malgun Gothic"/>
            </a:endParaRPr>
          </a:p>
        </p:txBody>
      </p:sp>
      <p:sp>
        <p:nvSpPr>
          <p:cNvPr id="50" name="object 9">
            <a:extLst>
              <a:ext uri="{FF2B5EF4-FFF2-40B4-BE49-F238E27FC236}">
                <a16:creationId xmlns:a16="http://schemas.microsoft.com/office/drawing/2014/main" id="{5831E355-C8A5-49AF-B962-0DC9448DA20A}"/>
              </a:ext>
            </a:extLst>
          </p:cNvPr>
          <p:cNvSpPr txBox="1"/>
          <p:nvPr/>
        </p:nvSpPr>
        <p:spPr>
          <a:xfrm>
            <a:off x="406696" y="1488577"/>
            <a:ext cx="6840220" cy="353558"/>
          </a:xfrm>
          <a:prstGeom prst="rect">
            <a:avLst/>
          </a:prstGeom>
        </p:spPr>
        <p:txBody>
          <a:bodyPr vert="horz" wrap="square" lIns="0" tIns="5080" rIns="0" bIns="0" rtlCol="0">
            <a:spAutoFit/>
          </a:bodyPr>
          <a:lstStyle/>
          <a:p>
            <a:pPr marL="226060" marR="5080" indent="-119380" algn="ctr">
              <a:lnSpc>
                <a:spcPct val="101899"/>
              </a:lnSpc>
              <a:spcBef>
                <a:spcPts val="40"/>
              </a:spcBef>
            </a:pPr>
            <a:r>
              <a:rPr lang="ja-JP" altLang="en-US" sz="2500" b="1" spc="-45" dirty="0">
                <a:solidFill>
                  <a:srgbClr val="6ECFBC"/>
                </a:solidFill>
                <a:latin typeface="HG明朝E" panose="02020909000000000000" pitchFamily="17" charset="-128"/>
                <a:ea typeface="HG明朝E" panose="02020909000000000000" pitchFamily="17" charset="-128"/>
                <a:cs typeface="UD デジタル 教科書体 NP-R"/>
              </a:rPr>
              <a:t>一緒に考えさせてください。</a:t>
            </a:r>
            <a:endParaRPr lang="en-US" altLang="ja-JP" sz="2500" b="1" spc="-45" dirty="0">
              <a:solidFill>
                <a:srgbClr val="6ECFBC"/>
              </a:solidFill>
              <a:latin typeface="HG明朝E" panose="02020909000000000000" pitchFamily="17" charset="-128"/>
              <a:ea typeface="HG明朝E" panose="02020909000000000000" pitchFamily="17" charset="-128"/>
              <a:cs typeface="UD デジタル 教科書体 NP-R"/>
            </a:endParaRPr>
          </a:p>
        </p:txBody>
      </p:sp>
      <p:sp>
        <p:nvSpPr>
          <p:cNvPr id="51" name="object 9">
            <a:extLst>
              <a:ext uri="{FF2B5EF4-FFF2-40B4-BE49-F238E27FC236}">
                <a16:creationId xmlns:a16="http://schemas.microsoft.com/office/drawing/2014/main" id="{BB01E8E5-5BA0-4C60-9E28-612A35D06DDE}"/>
              </a:ext>
            </a:extLst>
          </p:cNvPr>
          <p:cNvSpPr txBox="1"/>
          <p:nvPr/>
        </p:nvSpPr>
        <p:spPr>
          <a:xfrm>
            <a:off x="353545" y="8607457"/>
            <a:ext cx="6840220" cy="820994"/>
          </a:xfrm>
          <a:prstGeom prst="rect">
            <a:avLst/>
          </a:prstGeom>
        </p:spPr>
        <p:txBody>
          <a:bodyPr vert="horz" wrap="square" lIns="0" tIns="5080" rIns="0" bIns="0" rtlCol="0">
            <a:spAutoFit/>
          </a:bodyPr>
          <a:lstStyle/>
          <a:p>
            <a:pPr marL="226060" marR="5080" indent="-119380">
              <a:lnSpc>
                <a:spcPct val="101899"/>
              </a:lnSpc>
              <a:spcBef>
                <a:spcPts val="40"/>
              </a:spcBef>
            </a:pPr>
            <a:r>
              <a:rPr lang="ja-JP" altLang="en-US" b="1" dirty="0">
                <a:latin typeface="HG明朝B" panose="02020809000000000000" pitchFamily="17" charset="-128"/>
                <a:ea typeface="HG明朝B" panose="02020809000000000000" pitchFamily="17" charset="-128"/>
                <a:cs typeface="UD デジタル 教科書体 NP-R"/>
              </a:rPr>
              <a:t>・担当者から日程をご提案致します。</a:t>
            </a:r>
            <a:endParaRPr lang="en-US" altLang="ja-JP" b="1" dirty="0">
              <a:latin typeface="HG明朝B" panose="02020809000000000000" pitchFamily="17" charset="-128"/>
              <a:ea typeface="HG明朝B" panose="02020809000000000000" pitchFamily="17" charset="-128"/>
              <a:cs typeface="UD デジタル 教科書体 NP-R"/>
            </a:endParaRPr>
          </a:p>
          <a:p>
            <a:pPr marL="226060" marR="5080" indent="-119380">
              <a:lnSpc>
                <a:spcPct val="101899"/>
              </a:lnSpc>
              <a:spcBef>
                <a:spcPts val="40"/>
              </a:spcBef>
            </a:pPr>
            <a:r>
              <a:rPr lang="ja-JP" altLang="en-US" b="1" dirty="0">
                <a:latin typeface="HG明朝B" panose="02020809000000000000" pitchFamily="17" charset="-128"/>
                <a:ea typeface="HG明朝B" panose="02020809000000000000" pitchFamily="17" charset="-128"/>
                <a:cs typeface="UD デジタル 教科書体 NP-R"/>
              </a:rPr>
              <a:t>・弊所代表も同席いたします。</a:t>
            </a:r>
            <a:endParaRPr lang="en-US" altLang="ja-JP" b="1" dirty="0">
              <a:latin typeface="HG明朝B" panose="02020809000000000000" pitchFamily="17" charset="-128"/>
              <a:ea typeface="HG明朝B" panose="02020809000000000000" pitchFamily="17" charset="-128"/>
              <a:cs typeface="UD デジタル 教科書体 NP-R"/>
            </a:endParaRPr>
          </a:p>
          <a:p>
            <a:pPr marL="226060" marR="5080" indent="-119380">
              <a:lnSpc>
                <a:spcPct val="101899"/>
              </a:lnSpc>
              <a:spcBef>
                <a:spcPts val="40"/>
              </a:spcBef>
            </a:pPr>
            <a:r>
              <a:rPr lang="ja-JP" altLang="en-US" b="1" dirty="0">
                <a:latin typeface="HG明朝B" panose="02020809000000000000" pitchFamily="17" charset="-128"/>
                <a:ea typeface="HG明朝B" panose="02020809000000000000" pitchFamily="17" charset="-128"/>
                <a:cs typeface="UD デジタル 教科書体 NP-R"/>
              </a:rPr>
              <a:t>・顧問先様のご相談料は無料です。</a:t>
            </a:r>
            <a:endParaRPr lang="en-US" altLang="ja-JP" b="1" dirty="0">
              <a:latin typeface="HG明朝B" panose="02020809000000000000" pitchFamily="17" charset="-128"/>
              <a:ea typeface="HG明朝B" panose="02020809000000000000" pitchFamily="17" charset="-128"/>
              <a:cs typeface="UD デジタル 教科書体 NP-R"/>
            </a:endParaRPr>
          </a:p>
        </p:txBody>
      </p:sp>
      <p:sp>
        <p:nvSpPr>
          <p:cNvPr id="2" name="吹き出し: 角を丸めた四角形 1">
            <a:extLst>
              <a:ext uri="{FF2B5EF4-FFF2-40B4-BE49-F238E27FC236}">
                <a16:creationId xmlns:a16="http://schemas.microsoft.com/office/drawing/2014/main" id="{254B0FC7-25FC-4C3F-ADDC-89EBE1F6B189}"/>
              </a:ext>
            </a:extLst>
          </p:cNvPr>
          <p:cNvSpPr/>
          <p:nvPr/>
        </p:nvSpPr>
        <p:spPr>
          <a:xfrm>
            <a:off x="1506082" y="2046016"/>
            <a:ext cx="5592083" cy="450109"/>
          </a:xfrm>
          <a:prstGeom prst="wedgeRoundRectCallout">
            <a:avLst>
              <a:gd name="adj1" fmla="val -55947"/>
              <a:gd name="adj2" fmla="val -3851"/>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2235" marR="5080" indent="-90170">
              <a:lnSpc>
                <a:spcPct val="109700"/>
              </a:lnSpc>
              <a:spcBef>
                <a:spcPts val="95"/>
              </a:spcBef>
            </a:pPr>
            <a:r>
              <a:rPr lang="ja-JP" altLang="en-US" sz="1900" b="1" spc="15" dirty="0">
                <a:solidFill>
                  <a:schemeClr val="tx1"/>
                </a:solidFill>
                <a:latin typeface="HGS明朝B" panose="02020800000000000000" pitchFamily="18" charset="-128"/>
                <a:ea typeface="HGS明朝B" panose="02020800000000000000" pitchFamily="18" charset="-128"/>
                <a:cs typeface="UD デジタル 教科書体 NP-R"/>
              </a:rPr>
              <a:t>忙しくて、会社の将来を考える機会が無い</a:t>
            </a:r>
            <a:r>
              <a:rPr lang="en-US" altLang="ja-JP" sz="1900" b="1" spc="15" dirty="0">
                <a:solidFill>
                  <a:schemeClr val="tx1"/>
                </a:solidFill>
                <a:latin typeface="HGS明朝B" panose="02020800000000000000" pitchFamily="18" charset="-128"/>
                <a:ea typeface="HGS明朝B" panose="02020800000000000000" pitchFamily="18" charset="-128"/>
                <a:cs typeface="UD デジタル 教科書体 NP-R"/>
              </a:rPr>
              <a:t>…</a:t>
            </a:r>
            <a:r>
              <a:rPr lang="ja-JP" altLang="en-US" sz="1900" b="1" spc="15" dirty="0">
                <a:solidFill>
                  <a:schemeClr val="tx1"/>
                </a:solidFill>
                <a:latin typeface="HGS明朝B" panose="02020800000000000000" pitchFamily="18" charset="-128"/>
                <a:ea typeface="HGS明朝B" panose="02020800000000000000" pitchFamily="18" charset="-128"/>
                <a:cs typeface="UD デジタル 教科書体 NP-R"/>
              </a:rPr>
              <a:t>。</a:t>
            </a:r>
            <a:endParaRPr lang="en-US" altLang="ja-JP" sz="1900" b="1" spc="15" dirty="0">
              <a:solidFill>
                <a:schemeClr val="tx1"/>
              </a:solidFill>
              <a:latin typeface="HGS明朝B" panose="02020800000000000000" pitchFamily="18" charset="-128"/>
              <a:ea typeface="HGS明朝B" panose="02020800000000000000" pitchFamily="18" charset="-128"/>
              <a:cs typeface="UD デジタル 教科書体 NP-R"/>
            </a:endParaRPr>
          </a:p>
        </p:txBody>
      </p:sp>
      <p:sp>
        <p:nvSpPr>
          <p:cNvPr id="54" name="object 24">
            <a:extLst>
              <a:ext uri="{FF2B5EF4-FFF2-40B4-BE49-F238E27FC236}">
                <a16:creationId xmlns:a16="http://schemas.microsoft.com/office/drawing/2014/main" id="{DC144F42-3328-4512-B229-3BF12492C94C}"/>
              </a:ext>
            </a:extLst>
          </p:cNvPr>
          <p:cNvSpPr/>
          <p:nvPr/>
        </p:nvSpPr>
        <p:spPr>
          <a:xfrm>
            <a:off x="1505515" y="2593483"/>
            <a:ext cx="5633205" cy="142781"/>
          </a:xfrm>
          <a:custGeom>
            <a:avLst/>
            <a:gdLst/>
            <a:ahLst/>
            <a:cxnLst/>
            <a:rect l="l" t="t" r="r" b="b"/>
            <a:pathLst>
              <a:path w="6840220" h="203835">
                <a:moveTo>
                  <a:pt x="0" y="0"/>
                </a:moveTo>
                <a:lnTo>
                  <a:pt x="3216389" y="0"/>
                </a:lnTo>
                <a:lnTo>
                  <a:pt x="3419944" y="203555"/>
                </a:lnTo>
                <a:lnTo>
                  <a:pt x="3623500" y="0"/>
                </a:lnTo>
                <a:lnTo>
                  <a:pt x="6840004" y="0"/>
                </a:lnTo>
              </a:path>
            </a:pathLst>
          </a:custGeom>
          <a:ln w="12700">
            <a:solidFill>
              <a:schemeClr val="tx1"/>
            </a:solidFill>
          </a:ln>
        </p:spPr>
        <p:txBody>
          <a:bodyPr wrap="square" lIns="0" tIns="0" rIns="0" bIns="0" rtlCol="0"/>
          <a:lstStyle/>
          <a:p>
            <a:endParaRPr>
              <a:latin typeface="ＭＳ Ｐ明朝" panose="02020600040205080304" pitchFamily="18" charset="-128"/>
              <a:ea typeface="ＭＳ Ｐ明朝" panose="02020600040205080304" pitchFamily="18" charset="-128"/>
            </a:endParaRPr>
          </a:p>
        </p:txBody>
      </p:sp>
      <p:pic>
        <p:nvPicPr>
          <p:cNvPr id="56" name="object 25">
            <a:extLst>
              <a:ext uri="{FF2B5EF4-FFF2-40B4-BE49-F238E27FC236}">
                <a16:creationId xmlns:a16="http://schemas.microsoft.com/office/drawing/2014/main" id="{E2D0D662-6E1F-4528-BE02-EC9310682BB0}"/>
              </a:ext>
            </a:extLst>
          </p:cNvPr>
          <p:cNvPicPr/>
          <p:nvPr/>
        </p:nvPicPr>
        <p:blipFill>
          <a:blip r:embed="rId3" cstate="print">
            <a:duotone>
              <a:prstClr val="black"/>
              <a:schemeClr val="accent5">
                <a:tint val="45000"/>
                <a:satMod val="400000"/>
              </a:schemeClr>
            </a:duotone>
          </a:blip>
          <a:stretch>
            <a:fillRect/>
          </a:stretch>
        </p:blipFill>
        <p:spPr>
          <a:xfrm>
            <a:off x="416930" y="4027404"/>
            <a:ext cx="791585" cy="880845"/>
          </a:xfrm>
          <a:prstGeom prst="rect">
            <a:avLst/>
          </a:prstGeom>
        </p:spPr>
      </p:pic>
      <p:sp>
        <p:nvSpPr>
          <p:cNvPr id="57" name="吹き出し: 角を丸めた四角形 56">
            <a:extLst>
              <a:ext uri="{FF2B5EF4-FFF2-40B4-BE49-F238E27FC236}">
                <a16:creationId xmlns:a16="http://schemas.microsoft.com/office/drawing/2014/main" id="{DF217032-38A3-4EDE-96B7-D56FACFDE3BD}"/>
              </a:ext>
            </a:extLst>
          </p:cNvPr>
          <p:cNvSpPr/>
          <p:nvPr/>
        </p:nvSpPr>
        <p:spPr>
          <a:xfrm>
            <a:off x="1515533" y="4273395"/>
            <a:ext cx="5592083" cy="450109"/>
          </a:xfrm>
          <a:prstGeom prst="wedgeRoundRectCallout">
            <a:avLst>
              <a:gd name="adj1" fmla="val -55999"/>
              <a:gd name="adj2" fmla="val -5513"/>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2235" marR="5080" indent="-90170">
              <a:lnSpc>
                <a:spcPct val="109700"/>
              </a:lnSpc>
              <a:spcBef>
                <a:spcPts val="95"/>
              </a:spcBef>
            </a:pPr>
            <a:r>
              <a:rPr lang="ja-JP" altLang="en-US" sz="1900" b="1" spc="15" dirty="0">
                <a:solidFill>
                  <a:schemeClr val="tx1"/>
                </a:solidFill>
                <a:latin typeface="HG明朝B" panose="02020809000000000000" pitchFamily="17" charset="-128"/>
                <a:ea typeface="HG明朝B" panose="02020809000000000000" pitchFamily="17" charset="-128"/>
                <a:cs typeface="UD デジタル 教科書体 NP-R"/>
              </a:rPr>
              <a:t>子供が会社を継ぐ気があるのか、わからない</a:t>
            </a:r>
            <a:r>
              <a:rPr lang="en-US" altLang="ja-JP" sz="1900" b="1" spc="15" dirty="0">
                <a:solidFill>
                  <a:schemeClr val="tx1"/>
                </a:solidFill>
                <a:latin typeface="HG明朝B" panose="02020809000000000000" pitchFamily="17" charset="-128"/>
                <a:ea typeface="HG明朝B" panose="02020809000000000000" pitchFamily="17" charset="-128"/>
                <a:cs typeface="UD デジタル 教科書体 NP-R"/>
              </a:rPr>
              <a:t>…</a:t>
            </a:r>
            <a:r>
              <a:rPr lang="ja-JP" altLang="en-US" sz="1900" b="1" spc="15" dirty="0">
                <a:solidFill>
                  <a:schemeClr val="tx1"/>
                </a:solidFill>
                <a:latin typeface="HG明朝B" panose="02020809000000000000" pitchFamily="17" charset="-128"/>
                <a:ea typeface="HG明朝B" panose="02020809000000000000" pitchFamily="17" charset="-128"/>
                <a:cs typeface="UD デジタル 教科書体 NP-R"/>
              </a:rPr>
              <a:t>。</a:t>
            </a:r>
            <a:endParaRPr lang="en-US" altLang="ja-JP" sz="1900" b="1" spc="15" dirty="0">
              <a:solidFill>
                <a:schemeClr val="tx1"/>
              </a:solidFill>
              <a:latin typeface="HG明朝B" panose="02020809000000000000" pitchFamily="17" charset="-128"/>
              <a:ea typeface="HG明朝B" panose="02020809000000000000" pitchFamily="17" charset="-128"/>
              <a:cs typeface="UD デジタル 教科書体 NP-R"/>
            </a:endParaRPr>
          </a:p>
        </p:txBody>
      </p:sp>
      <p:pic>
        <p:nvPicPr>
          <p:cNvPr id="60" name="object 25">
            <a:extLst>
              <a:ext uri="{FF2B5EF4-FFF2-40B4-BE49-F238E27FC236}">
                <a16:creationId xmlns:a16="http://schemas.microsoft.com/office/drawing/2014/main" id="{FBF7DED6-99DF-4FCB-8DBF-CC52FD6DD5AF}"/>
              </a:ext>
            </a:extLst>
          </p:cNvPr>
          <p:cNvPicPr/>
          <p:nvPr/>
        </p:nvPicPr>
        <p:blipFill>
          <a:blip r:embed="rId3" cstate="print">
            <a:duotone>
              <a:prstClr val="black"/>
              <a:schemeClr val="accent5">
                <a:tint val="45000"/>
                <a:satMod val="400000"/>
              </a:schemeClr>
            </a:duotone>
          </a:blip>
          <a:stretch>
            <a:fillRect/>
          </a:stretch>
        </p:blipFill>
        <p:spPr>
          <a:xfrm>
            <a:off x="418981" y="6170868"/>
            <a:ext cx="791585" cy="880845"/>
          </a:xfrm>
          <a:prstGeom prst="rect">
            <a:avLst/>
          </a:prstGeom>
        </p:spPr>
      </p:pic>
      <p:sp>
        <p:nvSpPr>
          <p:cNvPr id="61" name="吹き出し: 角を丸めた四角形 60">
            <a:extLst>
              <a:ext uri="{FF2B5EF4-FFF2-40B4-BE49-F238E27FC236}">
                <a16:creationId xmlns:a16="http://schemas.microsoft.com/office/drawing/2014/main" id="{26551A6B-F3AC-4BA5-8237-40EFE87BB9A8}"/>
              </a:ext>
            </a:extLst>
          </p:cNvPr>
          <p:cNvSpPr/>
          <p:nvPr/>
        </p:nvSpPr>
        <p:spPr>
          <a:xfrm>
            <a:off x="1507606" y="6444985"/>
            <a:ext cx="5592083" cy="450109"/>
          </a:xfrm>
          <a:prstGeom prst="wedgeRoundRectCallout">
            <a:avLst>
              <a:gd name="adj1" fmla="val -55262"/>
              <a:gd name="adj2" fmla="val -11977"/>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2235" marR="5080" indent="-90170">
              <a:lnSpc>
                <a:spcPct val="109700"/>
              </a:lnSpc>
              <a:spcBef>
                <a:spcPts val="95"/>
              </a:spcBef>
            </a:pPr>
            <a:r>
              <a:rPr lang="ja-JP" altLang="en-US" sz="1900" b="1" spc="15" dirty="0">
                <a:solidFill>
                  <a:schemeClr val="tx1"/>
                </a:solidFill>
                <a:latin typeface="HG明朝B" panose="02020809000000000000" pitchFamily="17" charset="-128"/>
                <a:ea typeface="HG明朝B" panose="02020809000000000000" pitchFamily="17" charset="-128"/>
                <a:cs typeface="UD デジタル 教科書体 NP-R"/>
              </a:rPr>
              <a:t>何から手を付ければ良いのか</a:t>
            </a:r>
            <a:r>
              <a:rPr lang="en-US" altLang="ja-JP" sz="1900" b="1" spc="15" dirty="0">
                <a:solidFill>
                  <a:schemeClr val="tx1"/>
                </a:solidFill>
                <a:latin typeface="HG明朝B" panose="02020809000000000000" pitchFamily="17" charset="-128"/>
                <a:ea typeface="HG明朝B" panose="02020809000000000000" pitchFamily="17" charset="-128"/>
                <a:cs typeface="UD デジタル 教科書体 NP-R"/>
              </a:rPr>
              <a:t>…</a:t>
            </a:r>
            <a:r>
              <a:rPr lang="ja-JP" altLang="en-US" sz="1900" b="1" spc="15" dirty="0">
                <a:solidFill>
                  <a:schemeClr val="tx1"/>
                </a:solidFill>
                <a:latin typeface="HG明朝B" panose="02020809000000000000" pitchFamily="17" charset="-128"/>
                <a:ea typeface="HG明朝B" panose="02020809000000000000" pitchFamily="17" charset="-128"/>
                <a:cs typeface="UD デジタル 教科書体 NP-R"/>
              </a:rPr>
              <a:t>税金も心配だ</a:t>
            </a:r>
            <a:r>
              <a:rPr lang="en-US" altLang="ja-JP" sz="1900" b="1" spc="15" dirty="0">
                <a:solidFill>
                  <a:schemeClr val="tx1"/>
                </a:solidFill>
                <a:latin typeface="HG明朝B" panose="02020809000000000000" pitchFamily="17" charset="-128"/>
                <a:ea typeface="HG明朝B" panose="02020809000000000000" pitchFamily="17" charset="-128"/>
                <a:cs typeface="UD デジタル 教科書体 NP-R"/>
              </a:rPr>
              <a:t>…</a:t>
            </a:r>
            <a:r>
              <a:rPr lang="ja-JP" altLang="en-US" sz="1900" b="1" spc="15" dirty="0">
                <a:solidFill>
                  <a:schemeClr val="tx1"/>
                </a:solidFill>
                <a:latin typeface="HG明朝B" panose="02020809000000000000" pitchFamily="17" charset="-128"/>
                <a:ea typeface="HG明朝B" panose="02020809000000000000" pitchFamily="17" charset="-128"/>
                <a:cs typeface="UD デジタル 教科書体 NP-R"/>
              </a:rPr>
              <a:t>。</a:t>
            </a:r>
            <a:endParaRPr lang="ja-JP" altLang="en-US" sz="1900" b="1" dirty="0">
              <a:solidFill>
                <a:schemeClr val="tx1"/>
              </a:solidFill>
              <a:latin typeface="HG明朝B" panose="02020809000000000000" pitchFamily="17" charset="-128"/>
              <a:ea typeface="HG明朝B" panose="02020809000000000000" pitchFamily="17" charset="-128"/>
              <a:cs typeface="UD デジタル 教科書体 NP-R"/>
            </a:endParaRPr>
          </a:p>
        </p:txBody>
      </p:sp>
      <p:sp>
        <p:nvSpPr>
          <p:cNvPr id="4" name="正方形/長方形 3">
            <a:extLst>
              <a:ext uri="{FF2B5EF4-FFF2-40B4-BE49-F238E27FC236}">
                <a16:creationId xmlns:a16="http://schemas.microsoft.com/office/drawing/2014/main" id="{61B0113A-0DCD-43CD-AF06-E7C90EF98FF3}"/>
              </a:ext>
            </a:extLst>
          </p:cNvPr>
          <p:cNvSpPr/>
          <p:nvPr/>
        </p:nvSpPr>
        <p:spPr>
          <a:xfrm>
            <a:off x="193124" y="193033"/>
            <a:ext cx="7170249" cy="10428817"/>
          </a:xfrm>
          <a:prstGeom prst="rect">
            <a:avLst/>
          </a:prstGeom>
          <a:noFill/>
          <a:ln>
            <a:solidFill>
              <a:srgbClr val="6E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966EEE76-891E-4225-B7EC-67D36B06CC7C}"/>
              </a:ext>
            </a:extLst>
          </p:cNvPr>
          <p:cNvSpPr/>
          <p:nvPr/>
        </p:nvSpPr>
        <p:spPr>
          <a:xfrm>
            <a:off x="1515533" y="2830250"/>
            <a:ext cx="5597367" cy="1181339"/>
          </a:xfrm>
          <a:prstGeom prst="roundRect">
            <a:avLst/>
          </a:prstGeom>
          <a:noFill/>
          <a:ln>
            <a:solidFill>
              <a:srgbClr val="6E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5080" hangingPunct="0">
              <a:lnSpc>
                <a:spcPct val="109700"/>
              </a:lnSpc>
              <a:spcBef>
                <a:spcPts val="95"/>
              </a:spcBef>
            </a:pPr>
            <a:r>
              <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60</a:t>
            </a:r>
            <a:r>
              <a:rPr lang="ja-JP" altLang="en-US"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歳という年齢は、会社勤めの方であれば引退している年齢です。</a:t>
            </a:r>
            <a:endPar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endParaRPr>
          </a:p>
          <a:p>
            <a:pPr marR="5080" hangingPunct="0">
              <a:lnSpc>
                <a:spcPct val="109700"/>
              </a:lnSpc>
              <a:spcBef>
                <a:spcPts val="95"/>
              </a:spcBef>
            </a:pPr>
            <a:r>
              <a:rPr lang="ja-JP" altLang="en-US"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この機会に立ち止まり、御社の将来を考えるために情報を整理しませんか。将来を考えるために必要な情報</a:t>
            </a:r>
            <a:r>
              <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a:t>
            </a:r>
            <a:r>
              <a:rPr lang="ja-JP" altLang="en-US"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事業の状況、将来性、後継者の気持ち</a:t>
            </a:r>
            <a:r>
              <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a:t>
            </a:r>
            <a:r>
              <a:rPr lang="ja-JP" altLang="en-US"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を整えて「見える化」します。</a:t>
            </a:r>
            <a:endPar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endParaRPr>
          </a:p>
        </p:txBody>
      </p:sp>
      <p:sp>
        <p:nvSpPr>
          <p:cNvPr id="8" name="四角形: 角を丸くする 7">
            <a:extLst>
              <a:ext uri="{FF2B5EF4-FFF2-40B4-BE49-F238E27FC236}">
                <a16:creationId xmlns:a16="http://schemas.microsoft.com/office/drawing/2014/main" id="{20618873-A804-47AB-AFCF-C565EEE9EAB1}"/>
              </a:ext>
            </a:extLst>
          </p:cNvPr>
          <p:cNvSpPr/>
          <p:nvPr/>
        </p:nvSpPr>
        <p:spPr>
          <a:xfrm>
            <a:off x="1540183" y="5015062"/>
            <a:ext cx="5597366" cy="1189784"/>
          </a:xfrm>
          <a:prstGeom prst="roundRect">
            <a:avLst/>
          </a:prstGeom>
          <a:noFill/>
          <a:ln>
            <a:solidFill>
              <a:srgbClr val="6E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5080" hangingPunct="0">
              <a:lnSpc>
                <a:spcPct val="109700"/>
              </a:lnSpc>
              <a:spcBef>
                <a:spcPts val="95"/>
              </a:spcBef>
            </a:pPr>
            <a:r>
              <a:rPr lang="ja-JP" altLang="en-US"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後継となる候補者と腹を割って会社の将来について話すことは大変難しい事です。</a:t>
            </a:r>
            <a:endPar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endParaRPr>
          </a:p>
          <a:p>
            <a:pPr marR="5080" hangingPunct="0">
              <a:lnSpc>
                <a:spcPct val="109700"/>
              </a:lnSpc>
              <a:spcBef>
                <a:spcPts val="95"/>
              </a:spcBef>
            </a:pPr>
            <a:r>
              <a:rPr lang="ja-JP" altLang="en-US"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「会社の事になると後継者が話をそらす」といった悩みも聞きます。</a:t>
            </a:r>
            <a:endPar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endParaRPr>
          </a:p>
          <a:p>
            <a:pPr marR="5080" hangingPunct="0">
              <a:lnSpc>
                <a:spcPct val="109700"/>
              </a:lnSpc>
              <a:spcBef>
                <a:spcPts val="95"/>
              </a:spcBef>
            </a:pPr>
            <a:r>
              <a:rPr lang="ja-JP" altLang="en-US"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弊所代表又は担当者が第三者的な立場で候補者からお話を伺い、その本音をお話しいただきます。</a:t>
            </a:r>
            <a:endPar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endParaRPr>
          </a:p>
        </p:txBody>
      </p:sp>
      <p:sp>
        <p:nvSpPr>
          <p:cNvPr id="29" name="四角形: 角を丸くする 28">
            <a:extLst>
              <a:ext uri="{FF2B5EF4-FFF2-40B4-BE49-F238E27FC236}">
                <a16:creationId xmlns:a16="http://schemas.microsoft.com/office/drawing/2014/main" id="{5EF9CF80-317B-4BED-A28F-68EADABEBCFF}"/>
              </a:ext>
            </a:extLst>
          </p:cNvPr>
          <p:cNvSpPr/>
          <p:nvPr/>
        </p:nvSpPr>
        <p:spPr>
          <a:xfrm>
            <a:off x="1515533" y="7233663"/>
            <a:ext cx="5597366" cy="1192135"/>
          </a:xfrm>
          <a:prstGeom prst="roundRect">
            <a:avLst/>
          </a:prstGeom>
          <a:noFill/>
          <a:ln>
            <a:solidFill>
              <a:srgbClr val="6E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5080" hangingPunct="0">
              <a:lnSpc>
                <a:spcPct val="109700"/>
              </a:lnSpc>
              <a:spcBef>
                <a:spcPts val="95"/>
              </a:spcBef>
            </a:pPr>
            <a:r>
              <a:rPr lang="ja-JP" altLang="en-US"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必要に応じて「事業承継計画」を策定し、承継を進めます。</a:t>
            </a:r>
            <a:endPar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endParaRPr>
          </a:p>
          <a:p>
            <a:pPr marR="5080" hangingPunct="0">
              <a:lnSpc>
                <a:spcPct val="109700"/>
              </a:lnSpc>
              <a:spcBef>
                <a:spcPts val="95"/>
              </a:spcBef>
            </a:pPr>
            <a:r>
              <a:rPr lang="ja-JP" altLang="en-US"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税金や資金については国が用意したサポート制度を活用できる場合も有り　　　　ます。</a:t>
            </a:r>
            <a:endPar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endParaRPr>
          </a:p>
          <a:p>
            <a:pPr marR="5080" hangingPunct="0">
              <a:lnSpc>
                <a:spcPct val="109700"/>
              </a:lnSpc>
              <a:spcBef>
                <a:spcPts val="95"/>
              </a:spcBef>
            </a:pPr>
            <a:r>
              <a:rPr lang="ja-JP" altLang="en-US" sz="1300" b="1" spc="15" dirty="0">
                <a:solidFill>
                  <a:schemeClr val="tx1"/>
                </a:solidFill>
                <a:latin typeface="ＭＳ Ｐ明朝" panose="02020600040205080304" pitchFamily="18" charset="-128"/>
                <a:ea typeface="ＭＳ Ｐ明朝" panose="02020600040205080304" pitchFamily="18" charset="-128"/>
                <a:cs typeface="UD デジタル 教科書体 NP-R"/>
              </a:rPr>
              <a:t>事業承継税制、経営承継円滑化法による金融支援、事業承継・引継ぎ補助金などの制度がありますが実際の使い勝手なども交え説明いたします。</a:t>
            </a:r>
            <a:endParaRPr lang="en-US" altLang="ja-JP" sz="1300" b="1" spc="15" dirty="0">
              <a:solidFill>
                <a:schemeClr val="tx1"/>
              </a:solidFill>
              <a:latin typeface="ＭＳ Ｐ明朝" panose="02020600040205080304" pitchFamily="18" charset="-128"/>
              <a:ea typeface="ＭＳ Ｐ明朝" panose="02020600040205080304" pitchFamily="18" charset="-128"/>
              <a:cs typeface="UD デジタル 教科書体 NP-R"/>
            </a:endParaRPr>
          </a:p>
        </p:txBody>
      </p:sp>
      <p:sp>
        <p:nvSpPr>
          <p:cNvPr id="9" name="正方形/長方形 8">
            <a:extLst>
              <a:ext uri="{FF2B5EF4-FFF2-40B4-BE49-F238E27FC236}">
                <a16:creationId xmlns:a16="http://schemas.microsoft.com/office/drawing/2014/main" id="{A9544571-02DA-4E91-B6A2-7E13F5D66DCC}"/>
              </a:ext>
            </a:extLst>
          </p:cNvPr>
          <p:cNvSpPr/>
          <p:nvPr/>
        </p:nvSpPr>
        <p:spPr>
          <a:xfrm>
            <a:off x="369575" y="9620463"/>
            <a:ext cx="6831063" cy="82099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endParaRPr lang="en-US" altLang="ja-JP" sz="2000" b="1" dirty="0">
              <a:solidFill>
                <a:schemeClr val="tx1"/>
              </a:solidFill>
              <a:latin typeface="ＭＳ Ｐ明朝" panose="02020600040205080304" pitchFamily="18" charset="-128"/>
              <a:ea typeface="ＭＳ Ｐ明朝" panose="02020600040205080304" pitchFamily="18" charset="-128"/>
              <a:cs typeface="Microsoft JhengHei"/>
            </a:endParaRPr>
          </a:p>
          <a:p>
            <a:pPr algn="just"/>
            <a:endParaRPr lang="en-US" altLang="ja-JP" sz="2000" b="1" dirty="0">
              <a:solidFill>
                <a:schemeClr val="tx1"/>
              </a:solidFill>
              <a:latin typeface="ＭＳ Ｐ明朝" panose="02020600040205080304" pitchFamily="18" charset="-128"/>
              <a:ea typeface="ＭＳ Ｐ明朝" panose="02020600040205080304" pitchFamily="18" charset="-128"/>
              <a:cs typeface="Microsoft JhengHei"/>
            </a:endParaRPr>
          </a:p>
        </p:txBody>
      </p:sp>
      <p:sp>
        <p:nvSpPr>
          <p:cNvPr id="24" name="object 24">
            <a:extLst>
              <a:ext uri="{FF2B5EF4-FFF2-40B4-BE49-F238E27FC236}">
                <a16:creationId xmlns:a16="http://schemas.microsoft.com/office/drawing/2014/main" id="{92C2DFE9-FE92-2CA1-CA8C-D2119C4B5EFC}"/>
              </a:ext>
            </a:extLst>
          </p:cNvPr>
          <p:cNvSpPr/>
          <p:nvPr/>
        </p:nvSpPr>
        <p:spPr>
          <a:xfrm>
            <a:off x="1505514" y="4798915"/>
            <a:ext cx="5633205" cy="142781"/>
          </a:xfrm>
          <a:custGeom>
            <a:avLst/>
            <a:gdLst/>
            <a:ahLst/>
            <a:cxnLst/>
            <a:rect l="l" t="t" r="r" b="b"/>
            <a:pathLst>
              <a:path w="6840220" h="203835">
                <a:moveTo>
                  <a:pt x="0" y="0"/>
                </a:moveTo>
                <a:lnTo>
                  <a:pt x="3216389" y="0"/>
                </a:lnTo>
                <a:lnTo>
                  <a:pt x="3419944" y="203555"/>
                </a:lnTo>
                <a:lnTo>
                  <a:pt x="3623500" y="0"/>
                </a:lnTo>
                <a:lnTo>
                  <a:pt x="6840004" y="0"/>
                </a:lnTo>
              </a:path>
            </a:pathLst>
          </a:custGeom>
          <a:ln w="12700">
            <a:solidFill>
              <a:schemeClr val="tx1"/>
            </a:solidFill>
          </a:ln>
        </p:spPr>
        <p:txBody>
          <a:bodyPr wrap="square" lIns="0" tIns="0" rIns="0" bIns="0" rtlCol="0"/>
          <a:lstStyle/>
          <a:p>
            <a:endParaRPr>
              <a:latin typeface="ＭＳ Ｐ明朝" panose="02020600040205080304" pitchFamily="18" charset="-128"/>
              <a:ea typeface="ＭＳ Ｐ明朝" panose="02020600040205080304" pitchFamily="18" charset="-128"/>
            </a:endParaRPr>
          </a:p>
        </p:txBody>
      </p:sp>
      <p:sp>
        <p:nvSpPr>
          <p:cNvPr id="26" name="object 24">
            <a:extLst>
              <a:ext uri="{FF2B5EF4-FFF2-40B4-BE49-F238E27FC236}">
                <a16:creationId xmlns:a16="http://schemas.microsoft.com/office/drawing/2014/main" id="{0737748C-02BB-C08D-F855-D1B085DF6137}"/>
              </a:ext>
            </a:extLst>
          </p:cNvPr>
          <p:cNvSpPr/>
          <p:nvPr/>
        </p:nvSpPr>
        <p:spPr>
          <a:xfrm>
            <a:off x="1539690" y="6995555"/>
            <a:ext cx="5633205" cy="142781"/>
          </a:xfrm>
          <a:custGeom>
            <a:avLst/>
            <a:gdLst/>
            <a:ahLst/>
            <a:cxnLst/>
            <a:rect l="l" t="t" r="r" b="b"/>
            <a:pathLst>
              <a:path w="6840220" h="203835">
                <a:moveTo>
                  <a:pt x="0" y="0"/>
                </a:moveTo>
                <a:lnTo>
                  <a:pt x="3216389" y="0"/>
                </a:lnTo>
                <a:lnTo>
                  <a:pt x="3419944" y="203555"/>
                </a:lnTo>
                <a:lnTo>
                  <a:pt x="3623500" y="0"/>
                </a:lnTo>
                <a:lnTo>
                  <a:pt x="6840004" y="0"/>
                </a:lnTo>
              </a:path>
            </a:pathLst>
          </a:custGeom>
          <a:ln w="12700">
            <a:solidFill>
              <a:schemeClr val="tx1"/>
            </a:solidFill>
          </a:ln>
        </p:spPr>
        <p:txBody>
          <a:bodyPr wrap="square" lIns="0" tIns="0" rIns="0" bIns="0" rtlCol="0"/>
          <a:lstStyle/>
          <a:p>
            <a:endParaRPr>
              <a:latin typeface="ＭＳ Ｐ明朝" panose="02020600040205080304" pitchFamily="18" charset="-128"/>
              <a:ea typeface="ＭＳ Ｐ明朝" panose="02020600040205080304" pitchFamily="18" charset="-128"/>
            </a:endParaRPr>
          </a:p>
        </p:txBody>
      </p:sp>
      <p:pic>
        <p:nvPicPr>
          <p:cNvPr id="1026" name="Picture 2" descr="うえだなおき事務所">
            <a:extLst>
              <a:ext uri="{FF2B5EF4-FFF2-40B4-BE49-F238E27FC236}">
                <a16:creationId xmlns:a16="http://schemas.microsoft.com/office/drawing/2014/main" id="{6C217176-F031-464B-A9FD-215238A8DC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268" y="9688226"/>
            <a:ext cx="4367213" cy="712847"/>
          </a:xfrm>
          <a:prstGeom prst="rect">
            <a:avLst/>
          </a:prstGeom>
          <a:noFill/>
          <a:extLst>
            <a:ext uri="{909E8E84-426E-40DD-AFC4-6F175D3DCCD1}">
              <a14:hiddenFill xmlns:a14="http://schemas.microsoft.com/office/drawing/2010/main">
                <a:solidFill>
                  <a:srgbClr val="FFFFFF"/>
                </a:solidFill>
              </a14:hiddenFill>
            </a:ext>
          </a:extLst>
        </p:spPr>
      </p:pic>
      <p:sp>
        <p:nvSpPr>
          <p:cNvPr id="23" name="テキスト ボックス 22">
            <a:extLst>
              <a:ext uri="{FF2B5EF4-FFF2-40B4-BE49-F238E27FC236}">
                <a16:creationId xmlns:a16="http://schemas.microsoft.com/office/drawing/2014/main" id="{98F13587-309B-9715-316A-A166A654EF0D}"/>
              </a:ext>
            </a:extLst>
          </p:cNvPr>
          <p:cNvSpPr txBox="1"/>
          <p:nvPr/>
        </p:nvSpPr>
        <p:spPr>
          <a:xfrm>
            <a:off x="4037308" y="10044769"/>
            <a:ext cx="4717746" cy="577081"/>
          </a:xfrm>
          <a:prstGeom prst="rect">
            <a:avLst/>
          </a:prstGeom>
          <a:noFill/>
        </p:spPr>
        <p:txBody>
          <a:bodyPr wrap="square">
            <a:spAutoFit/>
          </a:bodyPr>
          <a:lstStyle/>
          <a:p>
            <a:r>
              <a:rPr lang="ja-JP" altLang="en-US" sz="1050" b="0" i="0" u="none" strike="noStrike" dirty="0">
                <a:solidFill>
                  <a:srgbClr val="000000"/>
                </a:solidFill>
                <a:effectLst/>
                <a:latin typeface="+mj-ea"/>
                <a:ea typeface="+mj-ea"/>
              </a:rPr>
              <a:t> ＴＥＬ </a:t>
            </a:r>
            <a:r>
              <a:rPr lang="en-US" altLang="ja-JP" sz="1050" b="0" i="0" u="none" strike="noStrike" dirty="0">
                <a:solidFill>
                  <a:srgbClr val="000000"/>
                </a:solidFill>
                <a:effectLst/>
                <a:latin typeface="+mj-ea"/>
                <a:ea typeface="+mj-ea"/>
              </a:rPr>
              <a:t>072</a:t>
            </a:r>
            <a:r>
              <a:rPr lang="ja-JP" altLang="en-US" sz="1050" b="0" i="0" u="none" strike="noStrike" dirty="0">
                <a:solidFill>
                  <a:srgbClr val="000000"/>
                </a:solidFill>
                <a:effectLst/>
                <a:latin typeface="+mj-ea"/>
                <a:ea typeface="+mj-ea"/>
              </a:rPr>
              <a:t>（</a:t>
            </a:r>
            <a:r>
              <a:rPr lang="en-US" altLang="ja-JP" sz="1050" b="0" i="0" u="none" strike="noStrike" dirty="0">
                <a:solidFill>
                  <a:srgbClr val="000000"/>
                </a:solidFill>
                <a:effectLst/>
                <a:latin typeface="+mj-ea"/>
                <a:ea typeface="+mj-ea"/>
              </a:rPr>
              <a:t>804</a:t>
            </a:r>
            <a:r>
              <a:rPr lang="ja-JP" altLang="en-US" sz="1050" b="0" i="0" u="none" strike="noStrike" dirty="0">
                <a:solidFill>
                  <a:srgbClr val="000000"/>
                </a:solidFill>
                <a:effectLst/>
                <a:latin typeface="+mj-ea"/>
                <a:ea typeface="+mj-ea"/>
              </a:rPr>
              <a:t>）</a:t>
            </a:r>
            <a:r>
              <a:rPr lang="en-US" altLang="ja-JP" sz="1050" b="0" i="0" u="none" strike="noStrike" dirty="0">
                <a:solidFill>
                  <a:srgbClr val="000000"/>
                </a:solidFill>
                <a:effectLst/>
                <a:latin typeface="+mj-ea"/>
                <a:ea typeface="+mj-ea"/>
              </a:rPr>
              <a:t>0005</a:t>
            </a:r>
            <a:r>
              <a:rPr lang="ja-JP" altLang="en-US" sz="1050" dirty="0">
                <a:solidFill>
                  <a:srgbClr val="000000"/>
                </a:solidFill>
                <a:latin typeface="+mj-ea"/>
                <a:ea typeface="+mj-ea"/>
              </a:rPr>
              <a:t>　</a:t>
            </a:r>
            <a:r>
              <a:rPr lang="en-US" altLang="ja-JP" sz="1050" b="0" i="0" u="none" strike="noStrike" dirty="0">
                <a:solidFill>
                  <a:srgbClr val="000000"/>
                </a:solidFill>
                <a:effectLst/>
                <a:latin typeface="+mj-ea"/>
                <a:ea typeface="+mj-ea"/>
              </a:rPr>
              <a:t>mail</a:t>
            </a:r>
            <a:r>
              <a:rPr lang="ja-JP" altLang="en-US" sz="1050" b="0" i="0" u="none" strike="noStrike" dirty="0">
                <a:solidFill>
                  <a:srgbClr val="000000"/>
                </a:solidFill>
                <a:effectLst/>
                <a:latin typeface="+mj-ea"/>
                <a:ea typeface="+mj-ea"/>
              </a:rPr>
              <a:t>：</a:t>
            </a:r>
            <a:r>
              <a:rPr lang="en-US" altLang="ja-JP" sz="1050" b="0" i="0" dirty="0">
                <a:solidFill>
                  <a:srgbClr val="262626"/>
                </a:solidFill>
                <a:effectLst/>
                <a:latin typeface="+mj-ea"/>
                <a:ea typeface="+mj-ea"/>
              </a:rPr>
              <a:t>zimu@office-ueda.com</a:t>
            </a:r>
            <a:r>
              <a:rPr lang="ja-JP" altLang="en-US" sz="1050" b="0" i="0" u="none" strike="noStrike" dirty="0">
                <a:solidFill>
                  <a:srgbClr val="000000"/>
                </a:solidFill>
                <a:effectLst/>
                <a:latin typeface="+mj-ea"/>
                <a:ea typeface="+mj-ea"/>
              </a:rPr>
              <a:t>							</a:t>
            </a:r>
          </a:p>
        </p:txBody>
      </p:sp>
      <p:sp>
        <p:nvSpPr>
          <p:cNvPr id="28" name="テキスト ボックス 27">
            <a:extLst>
              <a:ext uri="{FF2B5EF4-FFF2-40B4-BE49-F238E27FC236}">
                <a16:creationId xmlns:a16="http://schemas.microsoft.com/office/drawing/2014/main" id="{101AE0D7-BF29-5575-BF7B-D0A60BBF9827}"/>
              </a:ext>
            </a:extLst>
          </p:cNvPr>
          <p:cNvSpPr txBox="1"/>
          <p:nvPr/>
        </p:nvSpPr>
        <p:spPr>
          <a:xfrm>
            <a:off x="4037308" y="9791693"/>
            <a:ext cx="6679562" cy="261610"/>
          </a:xfrm>
          <a:prstGeom prst="rect">
            <a:avLst/>
          </a:prstGeom>
          <a:noFill/>
        </p:spPr>
        <p:txBody>
          <a:bodyPr wrap="square">
            <a:spAutoFit/>
          </a:bodyPr>
          <a:lstStyle/>
          <a:p>
            <a:r>
              <a:rPr lang="ja-JP" altLang="en-US" sz="1050" b="0" i="0" u="none" strike="noStrike" dirty="0">
                <a:solidFill>
                  <a:srgbClr val="000000"/>
                </a:solidFill>
                <a:effectLst/>
                <a:latin typeface="+mj-ea"/>
                <a:ea typeface="+mj-ea"/>
              </a:rPr>
              <a:t>　〒</a:t>
            </a:r>
            <a:r>
              <a:rPr lang="en-US" altLang="ja-JP" sz="1050" b="0" i="0" u="none" strike="noStrike" dirty="0">
                <a:solidFill>
                  <a:srgbClr val="000000"/>
                </a:solidFill>
                <a:effectLst/>
                <a:latin typeface="+mj-ea"/>
                <a:ea typeface="+mj-ea"/>
              </a:rPr>
              <a:t>573-0026 </a:t>
            </a:r>
            <a:r>
              <a:rPr lang="ja-JP" altLang="en-US" sz="1050" b="0" i="0" u="none" strike="noStrike" dirty="0">
                <a:solidFill>
                  <a:srgbClr val="000000"/>
                </a:solidFill>
                <a:effectLst/>
                <a:latin typeface="+mj-ea"/>
                <a:ea typeface="+mj-ea"/>
              </a:rPr>
              <a:t>　</a:t>
            </a:r>
            <a:r>
              <a:rPr lang="zh-CN" altLang="en-US" sz="1100" b="0" i="0" u="none" strike="noStrike" dirty="0">
                <a:solidFill>
                  <a:srgbClr val="000000"/>
                </a:solidFill>
                <a:effectLst/>
                <a:latin typeface="AR丸ゴシック体E" panose="020F0909000000000000" pitchFamily="49" charset="-128"/>
                <a:ea typeface="AR丸ゴシック体E" panose="020F0909000000000000" pitchFamily="49" charset="-128"/>
              </a:rPr>
              <a:t>大阪府枚方市朝日丘町</a:t>
            </a:r>
            <a:r>
              <a:rPr lang="en-US" altLang="ja-JP" sz="1100" b="0" i="0" u="none" strike="noStrike" dirty="0">
                <a:solidFill>
                  <a:srgbClr val="000000"/>
                </a:solidFill>
                <a:effectLst/>
                <a:latin typeface="AR丸ゴシック体E" panose="020F0909000000000000" pitchFamily="49" charset="-128"/>
                <a:ea typeface="AR丸ゴシック体E" panose="020F0909000000000000" pitchFamily="49" charset="-128"/>
              </a:rPr>
              <a:t>4</a:t>
            </a:r>
            <a:r>
              <a:rPr lang="zh-CN" altLang="en-US" sz="1100" b="0" i="0" u="none" strike="noStrike" dirty="0">
                <a:solidFill>
                  <a:srgbClr val="000000"/>
                </a:solidFill>
                <a:effectLst/>
                <a:latin typeface="AR丸ゴシック体E" panose="020F0909000000000000" pitchFamily="49" charset="-128"/>
                <a:ea typeface="AR丸ゴシック体E" panose="020F0909000000000000" pitchFamily="49" charset="-128"/>
              </a:rPr>
              <a:t>番</a:t>
            </a:r>
            <a:r>
              <a:rPr lang="en-US" altLang="ja-JP" sz="1100" b="0" i="0" u="none" strike="noStrike" dirty="0">
                <a:solidFill>
                  <a:srgbClr val="000000"/>
                </a:solidFill>
                <a:effectLst/>
                <a:latin typeface="AR丸ゴシック体E" panose="020F0909000000000000" pitchFamily="49" charset="-128"/>
                <a:ea typeface="AR丸ゴシック体E" panose="020F0909000000000000" pitchFamily="49" charset="-128"/>
              </a:rPr>
              <a:t>18</a:t>
            </a:r>
            <a:r>
              <a:rPr lang="zh-CN" altLang="en-US" sz="1100" b="0" i="0" u="none" strike="noStrike" dirty="0">
                <a:solidFill>
                  <a:srgbClr val="000000"/>
                </a:solidFill>
                <a:effectLst/>
                <a:latin typeface="AR丸ゴシック体E" panose="020F0909000000000000" pitchFamily="49" charset="-128"/>
                <a:ea typeface="AR丸ゴシック体E" panose="020F0909000000000000" pitchFamily="49" charset="-128"/>
              </a:rPr>
              <a:t>号</a:t>
            </a:r>
            <a:endParaRPr lang="ja-JP" altLang="en-US" sz="1100" dirty="0">
              <a:latin typeface="AR丸ゴシック体E" panose="020F0909000000000000" pitchFamily="49" charset="-128"/>
              <a:ea typeface="AR丸ゴシック体E" panose="020F0909000000000000" pitchFamily="49"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EFE605B3-A4B9-400B-B693-EE8AA82E89D4}"/>
              </a:ext>
            </a:extLst>
          </p:cNvPr>
          <p:cNvSpPr/>
          <p:nvPr/>
        </p:nvSpPr>
        <p:spPr>
          <a:xfrm>
            <a:off x="215095" y="8961120"/>
            <a:ext cx="7147052" cy="1266092"/>
          </a:xfrm>
          <a:prstGeom prst="rect">
            <a:avLst/>
          </a:prstGeom>
          <a:noFill/>
          <a:ln>
            <a:solidFill>
              <a:srgbClr val="6E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A30F5314-D17B-40E9-BA2B-92063C92B0B4}"/>
              </a:ext>
            </a:extLst>
          </p:cNvPr>
          <p:cNvSpPr txBox="1"/>
          <p:nvPr/>
        </p:nvSpPr>
        <p:spPr>
          <a:xfrm>
            <a:off x="209415" y="197995"/>
            <a:ext cx="7008719" cy="9694962"/>
          </a:xfrm>
          <a:prstGeom prst="rect">
            <a:avLst/>
          </a:prstGeom>
          <a:noFill/>
        </p:spPr>
        <p:txBody>
          <a:bodyPr wrap="square" rtlCol="0">
            <a:spAutoFit/>
          </a:bodyPr>
          <a:lstStyle/>
          <a:p>
            <a:r>
              <a:rPr lang="en-US" altLang="ja-JP" sz="1300" b="1" dirty="0">
                <a:latin typeface="ＭＳ Ｐ明朝" panose="02020600040205080304" pitchFamily="18" charset="-128"/>
                <a:ea typeface="ＭＳ Ｐ明朝" panose="02020600040205080304" pitchFamily="18" charset="-128"/>
              </a:rPr>
              <a:t>1</a:t>
            </a:r>
            <a:r>
              <a:rPr lang="ja-JP" altLang="en-US" sz="1300" b="1" dirty="0">
                <a:latin typeface="ＭＳ Ｐ明朝" panose="02020600040205080304" pitchFamily="18" charset="-128"/>
                <a:ea typeface="ＭＳ Ｐ明朝" panose="02020600040205080304" pitchFamily="18" charset="-128"/>
              </a:rPr>
              <a:t>．相談会でお伺いする内容</a:t>
            </a:r>
            <a:endParaRPr lang="en-US" altLang="ja-JP" sz="1300" b="1" dirty="0">
              <a:latin typeface="ＭＳ Ｐ明朝" panose="02020600040205080304" pitchFamily="18" charset="-128"/>
              <a:ea typeface="ＭＳ Ｐ明朝" panose="02020600040205080304" pitchFamily="18" charset="-128"/>
            </a:endParaRPr>
          </a:p>
          <a:p>
            <a:r>
              <a:rPr lang="en-US" altLang="ja-JP" sz="1300" dirty="0">
                <a:latin typeface="ＭＳ Ｐ明朝" panose="02020600040205080304" pitchFamily="18" charset="-128"/>
                <a:ea typeface="ＭＳ Ｐ明朝" panose="02020600040205080304" pitchFamily="18" charset="-128"/>
              </a:rPr>
              <a:t>(1)</a:t>
            </a:r>
            <a:r>
              <a:rPr lang="ja-JP" altLang="en-US" sz="1300" dirty="0">
                <a:latin typeface="ＭＳ Ｐ明朝" panose="02020600040205080304" pitchFamily="18" charset="-128"/>
                <a:ea typeface="ＭＳ Ｐ明朝" panose="02020600040205080304" pitchFamily="18" charset="-128"/>
              </a:rPr>
              <a:t>　会社について</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現況・将来</a:t>
            </a:r>
            <a:r>
              <a:rPr lang="en-US" altLang="ja-JP" sz="1300" dirty="0">
                <a:latin typeface="ＭＳ Ｐ明朝" panose="02020600040205080304" pitchFamily="18" charset="-128"/>
                <a:ea typeface="ＭＳ Ｐ明朝" panose="02020600040205080304" pitchFamily="18" charset="-128"/>
              </a:rPr>
              <a:t>)</a:t>
            </a:r>
          </a:p>
          <a:p>
            <a:r>
              <a:rPr lang="en-US" altLang="ja-JP" sz="1300" dirty="0">
                <a:latin typeface="ＭＳ Ｐ明朝" panose="02020600040205080304" pitchFamily="18" charset="-128"/>
                <a:ea typeface="ＭＳ Ｐ明朝" panose="02020600040205080304" pitchFamily="18" charset="-128"/>
              </a:rPr>
              <a:t>(2)</a:t>
            </a:r>
            <a:r>
              <a:rPr lang="ja-JP" altLang="en-US" sz="1300" dirty="0">
                <a:latin typeface="ＭＳ Ｐ明朝" panose="02020600040205080304" pitchFamily="18" charset="-128"/>
                <a:ea typeface="ＭＳ Ｐ明朝" panose="02020600040205080304" pitchFamily="18" charset="-128"/>
              </a:rPr>
              <a:t>　業界について</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現況・将来</a:t>
            </a:r>
            <a:r>
              <a:rPr lang="en-US" altLang="ja-JP" sz="1300" dirty="0">
                <a:latin typeface="ＭＳ Ｐ明朝" panose="02020600040205080304" pitchFamily="18" charset="-128"/>
                <a:ea typeface="ＭＳ Ｐ明朝" panose="02020600040205080304" pitchFamily="18" charset="-128"/>
              </a:rPr>
              <a:t>)</a:t>
            </a:r>
          </a:p>
          <a:p>
            <a:r>
              <a:rPr lang="en-US" altLang="ja-JP" sz="1300" dirty="0">
                <a:latin typeface="ＭＳ Ｐ明朝" panose="02020600040205080304" pitchFamily="18" charset="-128"/>
                <a:ea typeface="ＭＳ Ｐ明朝" panose="02020600040205080304" pitchFamily="18" charset="-128"/>
              </a:rPr>
              <a:t>(3)</a:t>
            </a:r>
            <a:r>
              <a:rPr lang="ja-JP" altLang="en-US" sz="1300" dirty="0">
                <a:latin typeface="ＭＳ Ｐ明朝" panose="02020600040205080304" pitchFamily="18" charset="-128"/>
                <a:ea typeface="ＭＳ Ｐ明朝" panose="02020600040205080304" pitchFamily="18" charset="-128"/>
              </a:rPr>
              <a:t>　後継者</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決まっているのか、あてがあるのか、全く未定か</a:t>
            </a:r>
            <a:r>
              <a:rPr lang="en-US" altLang="ja-JP" sz="1300" dirty="0">
                <a:latin typeface="ＭＳ Ｐ明朝" panose="02020600040205080304" pitchFamily="18" charset="-128"/>
                <a:ea typeface="ＭＳ Ｐ明朝" panose="02020600040205080304" pitchFamily="18" charset="-128"/>
              </a:rPr>
              <a:t>)</a:t>
            </a:r>
          </a:p>
          <a:p>
            <a:r>
              <a:rPr lang="en-US" altLang="ja-JP" sz="1300" dirty="0">
                <a:latin typeface="ＭＳ Ｐ明朝" panose="02020600040205080304" pitchFamily="18" charset="-128"/>
                <a:ea typeface="ＭＳ Ｐ明朝" panose="02020600040205080304" pitchFamily="18" charset="-128"/>
              </a:rPr>
              <a:t>(4)</a:t>
            </a:r>
            <a:r>
              <a:rPr lang="ja-JP" altLang="en-US" sz="1300" dirty="0">
                <a:latin typeface="ＭＳ Ｐ明朝" panose="02020600040205080304" pitchFamily="18" charset="-128"/>
                <a:ea typeface="ＭＳ Ｐ明朝" panose="02020600040205080304" pitchFamily="18" charset="-128"/>
              </a:rPr>
              <a:t>　社長の将来についてのお考え</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事業の事、自分自身のこと、家族の事など</a:t>
            </a:r>
            <a:r>
              <a:rPr lang="en-US" altLang="ja-JP" sz="1300" dirty="0">
                <a:latin typeface="ＭＳ Ｐ明朝" panose="02020600040205080304" pitchFamily="18" charset="-128"/>
                <a:ea typeface="ＭＳ Ｐ明朝" panose="02020600040205080304" pitchFamily="18" charset="-128"/>
              </a:rPr>
              <a:t>)</a:t>
            </a:r>
          </a:p>
          <a:p>
            <a:endParaRPr lang="en-US" altLang="ja-JP" sz="1300" dirty="0">
              <a:latin typeface="ＭＳ Ｐ明朝" panose="02020600040205080304" pitchFamily="18" charset="-128"/>
              <a:ea typeface="ＭＳ Ｐ明朝" panose="02020600040205080304" pitchFamily="18" charset="-128"/>
            </a:endParaRPr>
          </a:p>
          <a:p>
            <a:r>
              <a:rPr lang="en-US" altLang="ja-JP" sz="1300" b="1" dirty="0">
                <a:latin typeface="ＭＳ Ｐ明朝" panose="02020600040205080304" pitchFamily="18" charset="-128"/>
                <a:ea typeface="ＭＳ Ｐ明朝" panose="02020600040205080304" pitchFamily="18" charset="-128"/>
              </a:rPr>
              <a:t>2</a:t>
            </a:r>
            <a:r>
              <a:rPr lang="ja-JP" altLang="en-US" sz="1300" b="1" dirty="0">
                <a:latin typeface="ＭＳ Ｐ明朝" panose="02020600040205080304" pitchFamily="18" charset="-128"/>
                <a:ea typeface="ＭＳ Ｐ明朝" panose="02020600040205080304" pitchFamily="18" charset="-128"/>
              </a:rPr>
              <a:t>．今後の計画</a:t>
            </a:r>
            <a:endParaRPr lang="en-US" altLang="ja-JP" sz="1300" b="1" dirty="0">
              <a:latin typeface="ＭＳ Ｐ明朝" panose="02020600040205080304" pitchFamily="18" charset="-128"/>
              <a:ea typeface="ＭＳ Ｐ明朝" panose="02020600040205080304" pitchFamily="18" charset="-128"/>
            </a:endParaRPr>
          </a:p>
          <a:p>
            <a:r>
              <a:rPr lang="en-US" altLang="ja-JP" sz="1300" b="1" dirty="0">
                <a:latin typeface="ＭＳ Ｐ明朝" panose="02020600040205080304" pitchFamily="18" charset="-128"/>
                <a:ea typeface="ＭＳ Ｐ明朝" panose="02020600040205080304" pitchFamily="18" charset="-128"/>
              </a:rPr>
              <a:t>(1)</a:t>
            </a:r>
            <a:r>
              <a:rPr lang="ja-JP" altLang="en-US" sz="1300" b="1" dirty="0">
                <a:latin typeface="ＭＳ Ｐ明朝" panose="02020600040205080304" pitchFamily="18" charset="-128"/>
                <a:ea typeface="ＭＳ Ｐ明朝" panose="02020600040205080304" pitchFamily="18" charset="-128"/>
              </a:rPr>
              <a:t>ご自身のライフプラン</a:t>
            </a:r>
            <a:r>
              <a:rPr lang="en-US" altLang="ja-JP" sz="1300" b="1" dirty="0">
                <a:latin typeface="ＭＳ Ｐ明朝" panose="02020600040205080304" pitchFamily="18" charset="-128"/>
                <a:ea typeface="ＭＳ Ｐ明朝" panose="02020600040205080304" pitchFamily="18" charset="-128"/>
              </a:rPr>
              <a:t>【</a:t>
            </a:r>
            <a:r>
              <a:rPr lang="ja-JP" altLang="en-US" sz="1300" b="1" dirty="0">
                <a:latin typeface="ＭＳ Ｐ明朝" panose="02020600040205080304" pitchFamily="18" charset="-128"/>
                <a:ea typeface="ＭＳ Ｐ明朝" panose="02020600040205080304" pitchFamily="18" charset="-128"/>
              </a:rPr>
              <a:t>ライフプランが不明確では事業承継の全体像も不明確になります</a:t>
            </a:r>
            <a:r>
              <a:rPr lang="en-US" altLang="ja-JP" sz="1300" b="1" dirty="0">
                <a:latin typeface="ＭＳ Ｐ明朝" panose="02020600040205080304" pitchFamily="18" charset="-128"/>
                <a:ea typeface="ＭＳ Ｐ明朝" panose="02020600040205080304" pitchFamily="18" charset="-128"/>
              </a:rPr>
              <a:t>】</a:t>
            </a: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r>
              <a:rPr lang="en-US" altLang="ja-JP" sz="1300" b="1" dirty="0">
                <a:latin typeface="ＭＳ Ｐ明朝" panose="02020600040205080304" pitchFamily="18" charset="-128"/>
                <a:ea typeface="ＭＳ Ｐ明朝" panose="02020600040205080304" pitchFamily="18" charset="-128"/>
              </a:rPr>
              <a:t>(2)</a:t>
            </a:r>
            <a:r>
              <a:rPr lang="ja-JP" altLang="en-US" sz="1300" b="1" dirty="0">
                <a:latin typeface="ＭＳ Ｐ明朝" panose="02020600040205080304" pitchFamily="18" charset="-128"/>
                <a:ea typeface="ＭＳ Ｐ明朝" panose="02020600040205080304" pitchFamily="18" charset="-128"/>
              </a:rPr>
              <a:t>事業承継のスケジュール</a:t>
            </a:r>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r>
              <a:rPr lang="en-US" altLang="ja-JP" sz="1300" b="1" dirty="0">
                <a:latin typeface="ＭＳ Ｐ明朝" panose="02020600040205080304" pitchFamily="18" charset="-128"/>
                <a:ea typeface="ＭＳ Ｐ明朝" panose="02020600040205080304" pitchFamily="18" charset="-128"/>
              </a:rPr>
              <a:t>3</a:t>
            </a:r>
            <a:r>
              <a:rPr lang="ja-JP" altLang="en-US" sz="1300" b="1" dirty="0">
                <a:latin typeface="ＭＳ Ｐ明朝" panose="02020600040205080304" pitchFamily="18" charset="-128"/>
                <a:ea typeface="ＭＳ Ｐ明朝" panose="02020600040205080304" pitchFamily="18" charset="-128"/>
              </a:rPr>
              <a:t>．事業承継に取り組む場合</a:t>
            </a:r>
            <a:endParaRPr lang="en-US" altLang="ja-JP" sz="1300" b="1"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必要に応じて、「事業承継計画」 </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中小企業庁</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を策定します。</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策定にあたって、御社の現状分析</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経営状況・課題を「見える化」</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、今後の予測、方向性・承継時     </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期の確認、目標設定、課題の整理等を行い、御社と御社を取り巻く環境に関する情報を収集・確</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認します。</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上記の「事業承継計画」を策定後、事業承継を実行に移します。</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具体的には、株式の一本化・整理や、関係者への本計画の周知を経て、株式、事業用資産、経</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営権</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人材のバトンタッチ</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、及び負債</a:t>
            </a:r>
            <a:r>
              <a:rPr lang="en-US" altLang="ja-JP" sz="1300" dirty="0">
                <a:latin typeface="ＭＳ Ｐ明朝" panose="02020600040205080304" pitchFamily="18" charset="-128"/>
                <a:ea typeface="ＭＳ Ｐ明朝" panose="02020600040205080304" pitchFamily="18" charset="-128"/>
              </a:rPr>
              <a:t>(</a:t>
            </a:r>
            <a:r>
              <a:rPr lang="ja-JP" altLang="en-US" sz="1300" dirty="0">
                <a:latin typeface="ＭＳ Ｐ明朝" panose="02020600040205080304" pitchFamily="18" charset="-128"/>
                <a:ea typeface="ＭＳ Ｐ明朝" panose="02020600040205080304" pitchFamily="18" charset="-128"/>
              </a:rPr>
              <a:t>*</a:t>
            </a:r>
            <a:r>
              <a:rPr lang="en-US" altLang="ja-JP" sz="1300" dirty="0">
                <a:latin typeface="ＭＳ Ｐ明朝" panose="02020600040205080304" pitchFamily="18" charset="-128"/>
                <a:ea typeface="ＭＳ Ｐ明朝" panose="02020600040205080304" pitchFamily="18" charset="-128"/>
              </a:rPr>
              <a:t>1)</a:t>
            </a:r>
            <a:r>
              <a:rPr lang="ja-JP" altLang="en-US" sz="1300" dirty="0">
                <a:latin typeface="ＭＳ Ｐ明朝" panose="02020600040205080304" pitchFamily="18" charset="-128"/>
                <a:ea typeface="ＭＳ Ｐ明朝" panose="02020600040205080304" pitchFamily="18" charset="-128"/>
              </a:rPr>
              <a:t>を段階的に後継者に承継します。</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承継の際には下記の支援制度を活用する事でスムーズな承継を実現します。</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承継が完了するまでに</a:t>
            </a:r>
            <a:r>
              <a:rPr lang="en-US" altLang="ja-JP" sz="1300" dirty="0">
                <a:latin typeface="ＭＳ Ｐ明朝" panose="02020600040205080304" pitchFamily="18" charset="-128"/>
                <a:ea typeface="ＭＳ Ｐ明朝" panose="02020600040205080304" pitchFamily="18" charset="-128"/>
              </a:rPr>
              <a:t>5</a:t>
            </a:r>
            <a:r>
              <a:rPr lang="ja-JP" altLang="en-US" sz="1300" dirty="0">
                <a:latin typeface="ＭＳ Ｐ明朝" panose="02020600040205080304" pitchFamily="18" charset="-128"/>
                <a:ea typeface="ＭＳ Ｐ明朝" panose="02020600040205080304" pitchFamily="18" charset="-128"/>
              </a:rPr>
              <a:t>∼</a:t>
            </a:r>
            <a:r>
              <a:rPr lang="en-US" altLang="ja-JP" sz="1300" dirty="0">
                <a:latin typeface="ＭＳ Ｐ明朝" panose="02020600040205080304" pitchFamily="18" charset="-128"/>
                <a:ea typeface="ＭＳ Ｐ明朝" panose="02020600040205080304" pitchFamily="18" charset="-128"/>
              </a:rPr>
              <a:t>10</a:t>
            </a:r>
            <a:r>
              <a:rPr lang="ja-JP" altLang="en-US" sz="1300" dirty="0">
                <a:latin typeface="ＭＳ Ｐ明朝" panose="02020600040205080304" pitchFamily="18" charset="-128"/>
                <a:ea typeface="ＭＳ Ｐ明朝" panose="02020600040205080304" pitchFamily="18" charset="-128"/>
              </a:rPr>
              <a:t>年の期間が必要です。</a:t>
            </a:r>
            <a:endParaRPr lang="en-US" altLang="ja-JP" sz="1300" dirty="0">
              <a:latin typeface="ＭＳ Ｐ明朝" panose="02020600040205080304" pitchFamily="18" charset="-128"/>
              <a:ea typeface="ＭＳ Ｐ明朝" panose="02020600040205080304" pitchFamily="18" charset="-128"/>
            </a:endParaRPr>
          </a:p>
          <a:p>
            <a:r>
              <a:rPr kumimoji="1" lang="ja-JP" altLang="en-US" sz="1300" dirty="0">
                <a:latin typeface="ＭＳ Ｐ明朝" panose="02020600040205080304" pitchFamily="18" charset="-128"/>
                <a:ea typeface="ＭＳ Ｐ明朝" panose="02020600040205080304" pitchFamily="18" charset="-128"/>
              </a:rPr>
              <a:t>*</a:t>
            </a:r>
            <a:r>
              <a:rPr kumimoji="1" lang="en-US" altLang="ja-JP" sz="1300" dirty="0">
                <a:latin typeface="ＭＳ Ｐ明朝" panose="02020600040205080304" pitchFamily="18" charset="-128"/>
                <a:ea typeface="ＭＳ Ｐ明朝" panose="02020600040205080304" pitchFamily="18" charset="-128"/>
              </a:rPr>
              <a:t>1</a:t>
            </a:r>
            <a:r>
              <a:rPr kumimoji="1" lang="ja-JP" altLang="en-US" sz="1300" dirty="0">
                <a:latin typeface="ＭＳ Ｐ明朝" panose="02020600040205080304" pitchFamily="18" charset="-128"/>
                <a:ea typeface="ＭＳ Ｐ明朝" panose="02020600040205080304" pitchFamily="18" charset="-128"/>
              </a:rPr>
              <a:t>金融機関からの借入に関する連帯保証について</a:t>
            </a:r>
            <a:endParaRPr kumimoji="1" lang="en-US" altLang="ja-JP" sz="1300" dirty="0">
              <a:latin typeface="ＭＳ Ｐ明朝" panose="02020600040205080304" pitchFamily="18" charset="-128"/>
              <a:ea typeface="ＭＳ Ｐ明朝" panose="02020600040205080304" pitchFamily="18" charset="-128"/>
            </a:endParaRPr>
          </a:p>
          <a:p>
            <a:r>
              <a:rPr kumimoji="1" lang="ja-JP" altLang="en-US" sz="1300" dirty="0">
                <a:latin typeface="ＭＳ Ｐ明朝" panose="02020600040205080304" pitchFamily="18" charset="-128"/>
                <a:ea typeface="ＭＳ Ｐ明朝" panose="02020600040205080304" pitchFamily="18" charset="-128"/>
              </a:rPr>
              <a:t>　承継候補者が承継を拒否する理由の約</a:t>
            </a:r>
            <a:r>
              <a:rPr kumimoji="1" lang="en-US" altLang="ja-JP" sz="1300" dirty="0">
                <a:latin typeface="ＭＳ Ｐ明朝" panose="02020600040205080304" pitchFamily="18" charset="-128"/>
                <a:ea typeface="ＭＳ Ｐ明朝" panose="02020600040205080304" pitchFamily="18" charset="-128"/>
              </a:rPr>
              <a:t>60%</a:t>
            </a:r>
            <a:r>
              <a:rPr kumimoji="1" lang="ja-JP" altLang="en-US" sz="1300" dirty="0">
                <a:latin typeface="ＭＳ Ｐ明朝" panose="02020600040205080304" pitchFamily="18" charset="-128"/>
                <a:ea typeface="ＭＳ Ｐ明朝" panose="02020600040205080304" pitchFamily="18" charset="-128"/>
              </a:rPr>
              <a:t>が「経営者保証の負担」です。</a:t>
            </a:r>
            <a:endParaRPr kumimoji="1"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中小企業庁は、</a:t>
            </a:r>
            <a:r>
              <a:rPr kumimoji="1" lang="ja-JP" altLang="en-US" sz="1300" dirty="0">
                <a:latin typeface="ＭＳ Ｐ明朝" panose="02020600040205080304" pitchFamily="18" charset="-128"/>
                <a:ea typeface="ＭＳ Ｐ明朝" panose="02020600040205080304" pitchFamily="18" charset="-128"/>
              </a:rPr>
              <a:t>事業承継時に経営者保証を不要とするガイドラインを定めています。</a:t>
            </a:r>
            <a:r>
              <a:rPr lang="ja-JP" altLang="en-US" sz="1300" dirty="0">
                <a:latin typeface="ＭＳ Ｐ明朝" panose="02020600040205080304" pitchFamily="18" charset="-128"/>
                <a:ea typeface="ＭＳ Ｐ明朝" panose="02020600040205080304" pitchFamily="18" charset="-128"/>
              </a:rPr>
              <a:t>現在の会</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社の状況が上記ガイドラインにあてはまるかを確認した上で金融機関と交渉する必要があります。</a:t>
            </a:r>
            <a:endParaRPr lang="en-US" altLang="ja-JP" sz="1300" dirty="0">
              <a:latin typeface="ＭＳ Ｐ明朝" panose="02020600040205080304" pitchFamily="18" charset="-128"/>
              <a:ea typeface="ＭＳ Ｐ明朝" panose="02020600040205080304" pitchFamily="18" charset="-128"/>
            </a:endParaRPr>
          </a:p>
          <a:p>
            <a:endParaRPr lang="en-US" altLang="ja-JP" sz="1300" dirty="0">
              <a:latin typeface="ＭＳ Ｐ明朝" panose="02020600040205080304" pitchFamily="18" charset="-128"/>
              <a:ea typeface="ＭＳ Ｐ明朝" panose="02020600040205080304" pitchFamily="18" charset="-128"/>
            </a:endParaRPr>
          </a:p>
          <a:p>
            <a:endParaRPr lang="en-US" altLang="ja-JP" sz="1300" b="1" dirty="0">
              <a:latin typeface="ＭＳ Ｐ明朝" panose="02020600040205080304" pitchFamily="18" charset="-128"/>
              <a:ea typeface="ＭＳ Ｐ明朝" panose="02020600040205080304" pitchFamily="18" charset="-128"/>
            </a:endParaRPr>
          </a:p>
          <a:p>
            <a:r>
              <a:rPr lang="en-US" altLang="ja-JP" sz="1300" b="1" dirty="0">
                <a:latin typeface="ＭＳ Ｐ明朝" panose="02020600040205080304" pitchFamily="18" charset="-128"/>
                <a:ea typeface="ＭＳ Ｐ明朝" panose="02020600040205080304" pitchFamily="18" charset="-128"/>
              </a:rPr>
              <a:t>4</a:t>
            </a:r>
            <a:r>
              <a:rPr lang="ja-JP" altLang="en-US" sz="1300" b="1" dirty="0">
                <a:latin typeface="ＭＳ Ｐ明朝" panose="02020600040205080304" pitchFamily="18" charset="-128"/>
                <a:ea typeface="ＭＳ Ｐ明朝" panose="02020600040205080304" pitchFamily="18" charset="-128"/>
              </a:rPr>
              <a:t>．社外譲渡（</a:t>
            </a:r>
            <a:r>
              <a:rPr lang="en-US" altLang="ja-JP" sz="1300" b="1" dirty="0">
                <a:latin typeface="ＭＳ Ｐ明朝" panose="02020600040205080304" pitchFamily="18" charset="-128"/>
                <a:ea typeface="ＭＳ Ｐ明朝" panose="02020600040205080304" pitchFamily="18" charset="-128"/>
              </a:rPr>
              <a:t>M&amp;A)</a:t>
            </a:r>
            <a:r>
              <a:rPr lang="ja-JP" altLang="en-US" sz="1300" b="1" dirty="0">
                <a:latin typeface="ＭＳ Ｐ明朝" panose="02020600040205080304" pitchFamily="18" charset="-128"/>
                <a:ea typeface="ＭＳ Ｐ明朝" panose="02020600040205080304" pitchFamily="18" charset="-128"/>
              </a:rPr>
              <a:t>を検討する場合</a:t>
            </a:r>
            <a:endParaRPr lang="en-US" altLang="ja-JP" sz="1300" b="1"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提携</a:t>
            </a:r>
            <a:r>
              <a:rPr lang="en-US" altLang="ja-JP" sz="1300" dirty="0">
                <a:latin typeface="ＭＳ Ｐ明朝" panose="02020600040205080304" pitchFamily="18" charset="-128"/>
                <a:ea typeface="ＭＳ Ｐ明朝" panose="02020600040205080304" pitchFamily="18" charset="-128"/>
              </a:rPr>
              <a:t>M&amp;A</a:t>
            </a:r>
            <a:r>
              <a:rPr lang="ja-JP" altLang="en-US" sz="1300" dirty="0">
                <a:latin typeface="ＭＳ Ｐ明朝" panose="02020600040205080304" pitchFamily="18" charset="-128"/>
                <a:ea typeface="ＭＳ Ｐ明朝" panose="02020600040205080304" pitchFamily="18" charset="-128"/>
              </a:rPr>
              <a:t>アドバイザーから、譲渡事例、譲渡の手順、会社の客観的な価値を知るための査定</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レポートを含め、アドバイスを受けます。</a:t>
            </a:r>
            <a:endParaRPr lang="en-US" altLang="ja-JP" sz="1300" dirty="0">
              <a:latin typeface="ＭＳ Ｐ明朝" panose="02020600040205080304" pitchFamily="18" charset="-128"/>
              <a:ea typeface="ＭＳ Ｐ明朝" panose="02020600040205080304" pitchFamily="18" charset="-128"/>
            </a:endParaRPr>
          </a:p>
          <a:p>
            <a:endParaRPr kumimoji="1" lang="en-US" altLang="ja-JP" sz="1300" dirty="0">
              <a:latin typeface="ＭＳ Ｐ明朝" panose="02020600040205080304" pitchFamily="18" charset="-128"/>
              <a:ea typeface="ＭＳ Ｐ明朝" panose="02020600040205080304" pitchFamily="18" charset="-128"/>
            </a:endParaRPr>
          </a:p>
          <a:p>
            <a:r>
              <a:rPr lang="en-US" altLang="ja-JP" sz="1300" b="1" dirty="0">
                <a:latin typeface="ＭＳ Ｐ明朝" panose="02020600040205080304" pitchFamily="18" charset="-128"/>
                <a:ea typeface="ＭＳ Ｐ明朝" panose="02020600040205080304" pitchFamily="18" charset="-128"/>
              </a:rPr>
              <a:t>5</a:t>
            </a:r>
            <a:r>
              <a:rPr lang="ja-JP" altLang="en-US" sz="1300" b="1" dirty="0">
                <a:latin typeface="ＭＳ Ｐ明朝" panose="02020600040205080304" pitchFamily="18" charset="-128"/>
                <a:ea typeface="ＭＳ Ｐ明朝" panose="02020600040205080304" pitchFamily="18" charset="-128"/>
              </a:rPr>
              <a:t>．廃業，その他</a:t>
            </a:r>
            <a:endParaRPr lang="en-US" altLang="ja-JP" sz="1300" b="1" dirty="0">
              <a:latin typeface="ＭＳ Ｐ明朝" panose="02020600040205080304" pitchFamily="18" charset="-128"/>
              <a:ea typeface="ＭＳ Ｐ明朝" panose="02020600040205080304" pitchFamily="18" charset="-128"/>
            </a:endParaRPr>
          </a:p>
          <a:p>
            <a:r>
              <a:rPr lang="ja-JP" altLang="en-US" sz="1300" b="1" dirty="0">
                <a:latin typeface="ＭＳ Ｐ明朝" panose="02020600040205080304" pitchFamily="18" charset="-128"/>
                <a:ea typeface="ＭＳ Ｐ明朝" panose="02020600040205080304" pitchFamily="18" charset="-128"/>
              </a:rPr>
              <a:t>  </a:t>
            </a:r>
            <a:r>
              <a:rPr lang="ja-JP" altLang="en-US" sz="1300" dirty="0">
                <a:latin typeface="ＭＳ Ｐ明朝" panose="02020600040205080304" pitchFamily="18" charset="-128"/>
                <a:ea typeface="ＭＳ Ｐ明朝" panose="02020600040205080304" pitchFamily="18" charset="-128"/>
              </a:rPr>
              <a:t>廃業をお考えの場合は、最終年度に特別な税金計算をすることがありますので、想定より多くの</a:t>
            </a:r>
            <a:endParaRPr lang="en-US" altLang="ja-JP" sz="1300" dirty="0">
              <a:latin typeface="ＭＳ Ｐ明朝" panose="02020600040205080304" pitchFamily="18" charset="-128"/>
              <a:ea typeface="ＭＳ Ｐ明朝" panose="02020600040205080304" pitchFamily="18" charset="-128"/>
            </a:endParaRPr>
          </a:p>
          <a:p>
            <a:r>
              <a:rPr lang="ja-JP" altLang="en-US" sz="1300" dirty="0">
                <a:latin typeface="ＭＳ Ｐ明朝" panose="02020600040205080304" pitchFamily="18" charset="-128"/>
                <a:ea typeface="ＭＳ Ｐ明朝" panose="02020600040205080304" pitchFamily="18" charset="-128"/>
              </a:rPr>
              <a:t>  税金を納税する場合も有ります。</a:t>
            </a:r>
            <a:endParaRPr lang="en-US" altLang="ja-JP" sz="1300" dirty="0">
              <a:latin typeface="ＭＳ Ｐ明朝" panose="02020600040205080304" pitchFamily="18" charset="-128"/>
              <a:ea typeface="ＭＳ Ｐ明朝" panose="02020600040205080304" pitchFamily="18" charset="-128"/>
            </a:endParaRPr>
          </a:p>
        </p:txBody>
      </p:sp>
      <p:sp>
        <p:nvSpPr>
          <p:cNvPr id="13" name="正方形/長方形 12">
            <a:extLst>
              <a:ext uri="{FF2B5EF4-FFF2-40B4-BE49-F238E27FC236}">
                <a16:creationId xmlns:a16="http://schemas.microsoft.com/office/drawing/2014/main" id="{87FDD1E9-AAF8-46D5-9701-2804420161CB}"/>
              </a:ext>
            </a:extLst>
          </p:cNvPr>
          <p:cNvSpPr/>
          <p:nvPr/>
        </p:nvSpPr>
        <p:spPr>
          <a:xfrm>
            <a:off x="191897" y="1372201"/>
            <a:ext cx="7170249" cy="3459447"/>
          </a:xfrm>
          <a:prstGeom prst="rect">
            <a:avLst/>
          </a:prstGeom>
          <a:noFill/>
          <a:ln>
            <a:solidFill>
              <a:srgbClr val="6E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B5577B23-7822-4517-A089-5E56272FD52F}"/>
              </a:ext>
            </a:extLst>
          </p:cNvPr>
          <p:cNvSpPr/>
          <p:nvPr/>
        </p:nvSpPr>
        <p:spPr>
          <a:xfrm>
            <a:off x="209415" y="4937760"/>
            <a:ext cx="7152731" cy="3017076"/>
          </a:xfrm>
          <a:prstGeom prst="rect">
            <a:avLst/>
          </a:prstGeom>
          <a:noFill/>
          <a:ln>
            <a:solidFill>
              <a:srgbClr val="6E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0C703DD5-4FEB-0B04-A137-E8E7A1E5E2C3}"/>
              </a:ext>
            </a:extLst>
          </p:cNvPr>
          <p:cNvSpPr/>
          <p:nvPr/>
        </p:nvSpPr>
        <p:spPr>
          <a:xfrm>
            <a:off x="193125" y="197995"/>
            <a:ext cx="7170249" cy="1068097"/>
          </a:xfrm>
          <a:prstGeom prst="rect">
            <a:avLst/>
          </a:prstGeom>
          <a:noFill/>
          <a:ln>
            <a:solidFill>
              <a:srgbClr val="6E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BCF525FC-2EDE-8B29-5828-263AA09CB4EC}"/>
              </a:ext>
            </a:extLst>
          </p:cNvPr>
          <p:cNvSpPr/>
          <p:nvPr/>
        </p:nvSpPr>
        <p:spPr>
          <a:xfrm>
            <a:off x="224479" y="8088923"/>
            <a:ext cx="7137668" cy="738110"/>
          </a:xfrm>
          <a:prstGeom prst="rect">
            <a:avLst/>
          </a:prstGeom>
          <a:noFill/>
          <a:ln>
            <a:solidFill>
              <a:srgbClr val="6E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3EEC061-20EA-A541-7222-2DF51DC19129}"/>
              </a:ext>
            </a:extLst>
          </p:cNvPr>
          <p:cNvSpPr txBox="1"/>
          <p:nvPr/>
        </p:nvSpPr>
        <p:spPr>
          <a:xfrm>
            <a:off x="5991873" y="10323530"/>
            <a:ext cx="2452521" cy="276999"/>
          </a:xfrm>
          <a:prstGeom prst="rect">
            <a:avLst/>
          </a:prstGeom>
          <a:noFill/>
        </p:spPr>
        <p:txBody>
          <a:bodyPr wrap="square" rtlCol="0">
            <a:spAutoFit/>
          </a:bodyPr>
          <a:lstStyle/>
          <a:p>
            <a:r>
              <a:rPr lang="ja-JP" altLang="en-US" sz="1200" dirty="0"/>
              <a:t>うえだなおき事務所</a:t>
            </a:r>
            <a:endParaRPr kumimoji="1" lang="ja-JP" alt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69CE32164DEF9429433E4E2CE5D02EB" ma:contentTypeVersion="13" ma:contentTypeDescription="新しいドキュメントを作成します。" ma:contentTypeScope="" ma:versionID="a6eff7bd6c4ffbeb573201cd2692a7f7">
  <xsd:schema xmlns:xsd="http://www.w3.org/2001/XMLSchema" xmlns:xs="http://www.w3.org/2001/XMLSchema" xmlns:p="http://schemas.microsoft.com/office/2006/metadata/properties" xmlns:ns2="1a9a8684-2d21-4bc5-b242-0d0cc2869b6d" xmlns:ns3="67443478-2c71-4857-950c-18ab3a289c55" targetNamespace="http://schemas.microsoft.com/office/2006/metadata/properties" ma:root="true" ma:fieldsID="aa700ff05b29f62cca7002335c989d05" ns2:_="" ns3:_="">
    <xsd:import namespace="1a9a8684-2d21-4bc5-b242-0d0cc2869b6d"/>
    <xsd:import namespace="67443478-2c71-4857-950c-18ab3a289c5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9a8684-2d21-4bc5-b242-0d0cc2869b6d"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7443478-2c71-4857-950c-18ab3a289c5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2F7F5C9-4FE2-423C-89D6-3E5A2F1865DA}">
  <ds:schemaRefs>
    <ds:schemaRef ds:uri="1a9a8684-2d21-4bc5-b242-0d0cc2869b6d"/>
    <ds:schemaRef ds:uri="67443478-2c71-4857-950c-18ab3a289c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09AE0C9-EA6A-4832-BAB5-4D2B9C1E5937}">
  <ds:schemaRefs>
    <ds:schemaRef ds:uri="http://schemas.microsoft.com/sharepoint/v3/contenttype/forms"/>
  </ds:schemaRefs>
</ds:datastoreItem>
</file>

<file path=customXml/itemProps3.xml><?xml version="1.0" encoding="utf-8"?>
<ds:datastoreItem xmlns:ds="http://schemas.openxmlformats.org/officeDocument/2006/customXml" ds:itemID="{AB153CA8-6C32-4526-8F82-086465310AC6}">
  <ds:schemaRefs>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purl.org/dc/terms/"/>
    <ds:schemaRef ds:uri="http://purl.org/dc/elements/1.1/"/>
    <ds:schemaRef ds:uri="67443478-2c71-4857-950c-18ab3a289c55"/>
    <ds:schemaRef ds:uri="1a9a8684-2d21-4bc5-b242-0d0cc2869b6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347</TotalTime>
  <Words>798</Words>
  <Application>Microsoft Office PowerPoint</Application>
  <PresentationFormat>ユーザー設定</PresentationFormat>
  <Paragraphs>73</Paragraphs>
  <Slides>2</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AR丸ゴシック体E</vt:lpstr>
      <vt:lpstr>HGS明朝B</vt:lpstr>
      <vt:lpstr>HG明朝B</vt:lpstr>
      <vt:lpstr>HG明朝E</vt:lpstr>
      <vt:lpstr>ＭＳ Ｐゴシック</vt:lpstr>
      <vt:lpstr>ＭＳ Ｐ明朝</vt:lpstr>
      <vt:lpstr>UD デジタル 教科書体 NP-R</vt:lpstr>
      <vt:lpstr>游ゴシック</vt:lpstr>
      <vt:lpstr>Calibri</vt:lpstr>
      <vt:lpstr>Office Theme</vt:lpstr>
      <vt:lpstr>御社の将来に関するご相談</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MandA</dc:title>
  <dc:creator>amiura</dc:creator>
  <cp:lastModifiedBy>高木春菜</cp:lastModifiedBy>
  <cp:revision>27</cp:revision>
  <cp:lastPrinted>2022-11-22T08:00:07Z</cp:lastPrinted>
  <dcterms:created xsi:type="dcterms:W3CDTF">2021-03-22T09:30:38Z</dcterms:created>
  <dcterms:modified xsi:type="dcterms:W3CDTF">2023-02-08T05:49:11Z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2021-03-15T00:00:00Z</vt:filetime>
  </property>
  <property fmtid="{D5CDD505-2E9C-101B-9397-08002B2CF9AE}" pid="3" name="Creator">
    <vt:lpwstr>Adobe Illustrator 25.2 (Macintosh)</vt:lpwstr>
  </property>
  <property fmtid="{D5CDD505-2E9C-101B-9397-08002B2CF9AE}" pid="4" name="LastSaved">
    <vt:filetime>2021-03-22T00:00:00Z</vt:filetime>
  </property>
  <property fmtid="{D5CDD505-2E9C-101B-9397-08002B2CF9AE}" pid="5" name="ContentTypeId">
    <vt:lpwstr>0x010100369CE32164DEF9429433E4E2CE5D02EB</vt:lpwstr>
  </property>
</Properties>
</file>